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32" r:id="rId2"/>
    <p:sldId id="338" r:id="rId3"/>
    <p:sldId id="351" r:id="rId4"/>
    <p:sldId id="340" r:id="rId5"/>
    <p:sldId id="353" r:id="rId6"/>
    <p:sldId id="352" r:id="rId7"/>
    <p:sldId id="341" r:id="rId8"/>
    <p:sldId id="354" r:id="rId9"/>
    <p:sldId id="344" r:id="rId10"/>
    <p:sldId id="355" r:id="rId11"/>
    <p:sldId id="356" r:id="rId12"/>
    <p:sldId id="357" r:id="rId13"/>
    <p:sldId id="358" r:id="rId14"/>
    <p:sldId id="343" r:id="rId15"/>
    <p:sldId id="360" r:id="rId16"/>
    <p:sldId id="346" r:id="rId17"/>
  </p:sldIdLst>
  <p:sldSz cx="9144000" cy="6858000" type="screen4x3"/>
  <p:notesSz cx="7315200" cy="96012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5C6"/>
    <a:srgbClr val="DCEFCA"/>
    <a:srgbClr val="FF0000"/>
    <a:srgbClr val="3598CB"/>
    <a:srgbClr val="2F8B72"/>
    <a:srgbClr val="2F52A6"/>
    <a:srgbClr val="28799D"/>
    <a:srgbClr val="3ABB5C"/>
    <a:srgbClr val="CB8D39"/>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249" autoAdjust="0"/>
  </p:normalViewPr>
  <p:slideViewPr>
    <p:cSldViewPr>
      <p:cViewPr>
        <p:scale>
          <a:sx n="80" d="100"/>
          <a:sy n="80" d="100"/>
        </p:scale>
        <p:origin x="1068" y="-594"/>
      </p:cViewPr>
      <p:guideLst>
        <p:guide orient="horz" pos="2160"/>
        <p:guide pos="2880"/>
      </p:guideLst>
    </p:cSldViewPr>
  </p:slideViewPr>
  <p:outlineViewPr>
    <p:cViewPr>
      <p:scale>
        <a:sx n="33" d="100"/>
        <a:sy n="33" d="100"/>
      </p:scale>
      <p:origin x="0" y="26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814" y="3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tz, Keith" userId="ae335e9f-cdbd-4761-a8b7-8a83987f720c" providerId="ADAL" clId="{66DDD24F-E08C-444D-A43D-CA1FEC6E6FA6}"/>
    <pc:docChg chg="undo custSel addSld delSld modSld sldOrd">
      <pc:chgData name="Weitz, Keith" userId="ae335e9f-cdbd-4761-a8b7-8a83987f720c" providerId="ADAL" clId="{66DDD24F-E08C-444D-A43D-CA1FEC6E6FA6}" dt="2021-03-29T16:45:49.022" v="14697" actId="20577"/>
      <pc:docMkLst>
        <pc:docMk/>
      </pc:docMkLst>
      <pc:sldChg chg="addSp delSp modSp mod modNotes modNotesTx">
        <pc:chgData name="Weitz, Keith" userId="ae335e9f-cdbd-4761-a8b7-8a83987f720c" providerId="ADAL" clId="{66DDD24F-E08C-444D-A43D-CA1FEC6E6FA6}" dt="2021-03-28T14:10:34.797" v="12713" actId="255"/>
        <pc:sldMkLst>
          <pc:docMk/>
          <pc:sldMk cId="0" sldId="332"/>
        </pc:sldMkLst>
        <pc:spChg chg="add del">
          <ac:chgData name="Weitz, Keith" userId="ae335e9f-cdbd-4761-a8b7-8a83987f720c" providerId="ADAL" clId="{66DDD24F-E08C-444D-A43D-CA1FEC6E6FA6}" dt="2021-03-26T14:14:17.806" v="27" actId="478"/>
          <ac:spMkLst>
            <pc:docMk/>
            <pc:sldMk cId="0" sldId="332"/>
            <ac:spMk id="8" creationId="{00000000-0000-0000-0000-000000000000}"/>
          </ac:spMkLst>
        </pc:spChg>
        <pc:spChg chg="add del">
          <ac:chgData name="Weitz, Keith" userId="ae335e9f-cdbd-4761-a8b7-8a83987f720c" providerId="ADAL" clId="{66DDD24F-E08C-444D-A43D-CA1FEC6E6FA6}" dt="2021-03-26T14:14:19.813" v="28" actId="478"/>
          <ac:spMkLst>
            <pc:docMk/>
            <pc:sldMk cId="0" sldId="332"/>
            <ac:spMk id="20" creationId="{00000000-0000-0000-0000-000000000000}"/>
          </ac:spMkLst>
        </pc:spChg>
        <pc:spChg chg="mod">
          <ac:chgData name="Weitz, Keith" userId="ae335e9f-cdbd-4761-a8b7-8a83987f720c" providerId="ADAL" clId="{66DDD24F-E08C-444D-A43D-CA1FEC6E6FA6}" dt="2021-03-26T14:14:36.370" v="46" actId="20577"/>
          <ac:spMkLst>
            <pc:docMk/>
            <pc:sldMk cId="0" sldId="332"/>
            <ac:spMk id="2052" creationId="{00000000-0000-0000-0000-000000000000}"/>
          </ac:spMkLst>
        </pc:spChg>
        <pc:picChg chg="del">
          <ac:chgData name="Weitz, Keith" userId="ae335e9f-cdbd-4761-a8b7-8a83987f720c" providerId="ADAL" clId="{66DDD24F-E08C-444D-A43D-CA1FEC6E6FA6}" dt="2021-03-26T14:14:41.751" v="47" actId="478"/>
          <ac:picMkLst>
            <pc:docMk/>
            <pc:sldMk cId="0" sldId="332"/>
            <ac:picMk id="1026" creationId="{00000000-0000-0000-0000-000000000000}"/>
          </ac:picMkLst>
        </pc:picChg>
        <pc:picChg chg="mod">
          <ac:chgData name="Weitz, Keith" userId="ae335e9f-cdbd-4761-a8b7-8a83987f720c" providerId="ADAL" clId="{66DDD24F-E08C-444D-A43D-CA1FEC6E6FA6}" dt="2021-03-26T14:14:25.636" v="29" actId="1076"/>
          <ac:picMkLst>
            <pc:docMk/>
            <pc:sldMk cId="0" sldId="332"/>
            <ac:picMk id="1035" creationId="{00000000-0000-0000-0000-000000000000}"/>
          </ac:picMkLst>
        </pc:picChg>
      </pc:sldChg>
      <pc:sldChg chg="modSp mod modNotesTx">
        <pc:chgData name="Weitz, Keith" userId="ae335e9f-cdbd-4761-a8b7-8a83987f720c" providerId="ADAL" clId="{66DDD24F-E08C-444D-A43D-CA1FEC6E6FA6}" dt="2021-03-29T16:45:49.022" v="14697" actId="20577"/>
        <pc:sldMkLst>
          <pc:docMk/>
          <pc:sldMk cId="0" sldId="338"/>
        </pc:sldMkLst>
        <pc:spChg chg="mod">
          <ac:chgData name="Weitz, Keith" userId="ae335e9f-cdbd-4761-a8b7-8a83987f720c" providerId="ADAL" clId="{66DDD24F-E08C-444D-A43D-CA1FEC6E6FA6}" dt="2021-03-29T16:45:49.022" v="14697" actId="20577"/>
          <ac:spMkLst>
            <pc:docMk/>
            <pc:sldMk cId="0" sldId="338"/>
            <ac:spMk id="3075" creationId="{00000000-0000-0000-0000-000000000000}"/>
          </ac:spMkLst>
        </pc:spChg>
        <pc:picChg chg="mod">
          <ac:chgData name="Weitz, Keith" userId="ae335e9f-cdbd-4761-a8b7-8a83987f720c" providerId="ADAL" clId="{66DDD24F-E08C-444D-A43D-CA1FEC6E6FA6}" dt="2021-03-29T16:45:36.586" v="14695" actId="14100"/>
          <ac:picMkLst>
            <pc:docMk/>
            <pc:sldMk cId="0" sldId="338"/>
            <ac:picMk id="3" creationId="{D586042E-5ADE-4F16-B3D3-8B1DC355695A}"/>
          </ac:picMkLst>
        </pc:picChg>
      </pc:sldChg>
      <pc:sldChg chg="delSp del mod">
        <pc:chgData name="Weitz, Keith" userId="ae335e9f-cdbd-4761-a8b7-8a83987f720c" providerId="ADAL" clId="{66DDD24F-E08C-444D-A43D-CA1FEC6E6FA6}" dt="2021-03-26T14:22:18.489" v="227" actId="2696"/>
        <pc:sldMkLst>
          <pc:docMk/>
          <pc:sldMk cId="0" sldId="339"/>
        </pc:sldMkLst>
        <pc:picChg chg="del">
          <ac:chgData name="Weitz, Keith" userId="ae335e9f-cdbd-4761-a8b7-8a83987f720c" providerId="ADAL" clId="{66DDD24F-E08C-444D-A43D-CA1FEC6E6FA6}" dt="2021-03-26T14:16:45.728" v="48" actId="478"/>
          <ac:picMkLst>
            <pc:docMk/>
            <pc:sldMk cId="0" sldId="339"/>
            <ac:picMk id="3074" creationId="{00000000-0000-0000-0000-000000000000}"/>
          </ac:picMkLst>
        </pc:picChg>
      </pc:sldChg>
      <pc:sldChg chg="addSp delSp modSp mod modNotes modNotesTx">
        <pc:chgData name="Weitz, Keith" userId="ae335e9f-cdbd-4761-a8b7-8a83987f720c" providerId="ADAL" clId="{66DDD24F-E08C-444D-A43D-CA1FEC6E6FA6}" dt="2021-03-26T14:22:41.084" v="228" actId="27636"/>
        <pc:sldMkLst>
          <pc:docMk/>
          <pc:sldMk cId="0" sldId="340"/>
        </pc:sldMkLst>
        <pc:spChg chg="del">
          <ac:chgData name="Weitz, Keith" userId="ae335e9f-cdbd-4761-a8b7-8a83987f720c" providerId="ADAL" clId="{66DDD24F-E08C-444D-A43D-CA1FEC6E6FA6}" dt="2021-03-26T14:19:18.051" v="71" actId="478"/>
          <ac:spMkLst>
            <pc:docMk/>
            <pc:sldMk cId="0" sldId="340"/>
            <ac:spMk id="5" creationId="{00000000-0000-0000-0000-000000000000}"/>
          </ac:spMkLst>
        </pc:spChg>
        <pc:spChg chg="del">
          <ac:chgData name="Weitz, Keith" userId="ae335e9f-cdbd-4761-a8b7-8a83987f720c" providerId="ADAL" clId="{66DDD24F-E08C-444D-A43D-CA1FEC6E6FA6}" dt="2021-03-26T14:17:08.482" v="53" actId="478"/>
          <ac:spMkLst>
            <pc:docMk/>
            <pc:sldMk cId="0" sldId="340"/>
            <ac:spMk id="6" creationId="{00000000-0000-0000-0000-000000000000}"/>
          </ac:spMkLst>
        </pc:spChg>
        <pc:spChg chg="add del mod">
          <ac:chgData name="Weitz, Keith" userId="ae335e9f-cdbd-4761-a8b7-8a83987f720c" providerId="ADAL" clId="{66DDD24F-E08C-444D-A43D-CA1FEC6E6FA6}" dt="2021-03-26T14:19:19.715" v="72" actId="478"/>
          <ac:spMkLst>
            <pc:docMk/>
            <pc:sldMk cId="0" sldId="340"/>
            <ac:spMk id="11" creationId="{F9A6E297-BCDB-4C6A-9524-AAF7A4368AC8}"/>
          </ac:spMkLst>
        </pc:spChg>
        <pc:picChg chg="add del mod modCrop">
          <ac:chgData name="Weitz, Keith" userId="ae335e9f-cdbd-4761-a8b7-8a83987f720c" providerId="ADAL" clId="{66DDD24F-E08C-444D-A43D-CA1FEC6E6FA6}" dt="2021-03-26T14:17:41.006" v="60" actId="478"/>
          <ac:picMkLst>
            <pc:docMk/>
            <pc:sldMk cId="0" sldId="340"/>
            <ac:picMk id="3" creationId="{410550B5-B347-42EB-BCA8-A20C32203DD3}"/>
          </ac:picMkLst>
        </pc:picChg>
        <pc:picChg chg="add mod modCrop">
          <ac:chgData name="Weitz, Keith" userId="ae335e9f-cdbd-4761-a8b7-8a83987f720c" providerId="ADAL" clId="{66DDD24F-E08C-444D-A43D-CA1FEC6E6FA6}" dt="2021-03-26T14:19:24.897" v="73" actId="1076"/>
          <ac:picMkLst>
            <pc:docMk/>
            <pc:sldMk cId="0" sldId="340"/>
            <ac:picMk id="7" creationId="{613E3F32-750F-44AA-BD0E-3CEEC0218A8D}"/>
          </ac:picMkLst>
        </pc:picChg>
        <pc:picChg chg="del">
          <ac:chgData name="Weitz, Keith" userId="ae335e9f-cdbd-4761-a8b7-8a83987f720c" providerId="ADAL" clId="{66DDD24F-E08C-444D-A43D-CA1FEC6E6FA6}" dt="2021-03-26T14:17:05.576" v="52" actId="478"/>
          <ac:picMkLst>
            <pc:docMk/>
            <pc:sldMk cId="0" sldId="340"/>
            <ac:picMk id="9" creationId="{00000000-0000-0000-0000-000000000000}"/>
          </ac:picMkLst>
        </pc:picChg>
      </pc:sldChg>
      <pc:sldChg chg="addSp delSp modSp mod modNotesTx">
        <pc:chgData name="Weitz, Keith" userId="ae335e9f-cdbd-4761-a8b7-8a83987f720c" providerId="ADAL" clId="{66DDD24F-E08C-444D-A43D-CA1FEC6E6FA6}" dt="2021-03-29T15:55:09.830" v="14694" actId="20577"/>
        <pc:sldMkLst>
          <pc:docMk/>
          <pc:sldMk cId="0" sldId="341"/>
        </pc:sldMkLst>
        <pc:spChg chg="add del mod">
          <ac:chgData name="Weitz, Keith" userId="ae335e9f-cdbd-4761-a8b7-8a83987f720c" providerId="ADAL" clId="{66DDD24F-E08C-444D-A43D-CA1FEC6E6FA6}" dt="2021-03-26T14:39:26.083" v="1399" actId="478"/>
          <ac:spMkLst>
            <pc:docMk/>
            <pc:sldMk cId="0" sldId="341"/>
            <ac:spMk id="3" creationId="{EC8A717E-2DBE-4113-82F2-0E55E95F55E7}"/>
          </ac:spMkLst>
        </pc:spChg>
        <pc:spChg chg="del">
          <ac:chgData name="Weitz, Keith" userId="ae335e9f-cdbd-4761-a8b7-8a83987f720c" providerId="ADAL" clId="{66DDD24F-E08C-444D-A43D-CA1FEC6E6FA6}" dt="2021-03-26T14:39:23.528" v="1398" actId="478"/>
          <ac:spMkLst>
            <pc:docMk/>
            <pc:sldMk cId="0" sldId="341"/>
            <ac:spMk id="4" creationId="{00000000-0000-0000-0000-000000000000}"/>
          </ac:spMkLst>
        </pc:spChg>
        <pc:spChg chg="del">
          <ac:chgData name="Weitz, Keith" userId="ae335e9f-cdbd-4761-a8b7-8a83987f720c" providerId="ADAL" clId="{66DDD24F-E08C-444D-A43D-CA1FEC6E6FA6}" dt="2021-03-26T14:39:28.351" v="1401" actId="478"/>
          <ac:spMkLst>
            <pc:docMk/>
            <pc:sldMk cId="0" sldId="341"/>
            <ac:spMk id="5" creationId="{00000000-0000-0000-0000-000000000000}"/>
          </ac:spMkLst>
        </pc:spChg>
        <pc:spChg chg="mod">
          <ac:chgData name="Weitz, Keith" userId="ae335e9f-cdbd-4761-a8b7-8a83987f720c" providerId="ADAL" clId="{66DDD24F-E08C-444D-A43D-CA1FEC6E6FA6}" dt="2021-03-29T15:55:09.830" v="14694" actId="20577"/>
          <ac:spMkLst>
            <pc:docMk/>
            <pc:sldMk cId="0" sldId="341"/>
            <ac:spMk id="6" creationId="{00000000-0000-0000-0000-000000000000}"/>
          </ac:spMkLst>
        </pc:spChg>
        <pc:spChg chg="del">
          <ac:chgData name="Weitz, Keith" userId="ae335e9f-cdbd-4761-a8b7-8a83987f720c" providerId="ADAL" clId="{66DDD24F-E08C-444D-A43D-CA1FEC6E6FA6}" dt="2021-03-26T14:39:30.747" v="1402" actId="478"/>
          <ac:spMkLst>
            <pc:docMk/>
            <pc:sldMk cId="0" sldId="341"/>
            <ac:spMk id="8" creationId="{00000000-0000-0000-0000-000000000000}"/>
          </ac:spMkLst>
        </pc:spChg>
        <pc:picChg chg="del">
          <ac:chgData name="Weitz, Keith" userId="ae335e9f-cdbd-4761-a8b7-8a83987f720c" providerId="ADAL" clId="{66DDD24F-E08C-444D-A43D-CA1FEC6E6FA6}" dt="2021-03-26T14:39:27.503" v="1400" actId="478"/>
          <ac:picMkLst>
            <pc:docMk/>
            <pc:sldMk cId="0" sldId="341"/>
            <ac:picMk id="7" creationId="{00000000-0000-0000-0000-000000000000}"/>
          </ac:picMkLst>
        </pc:picChg>
        <pc:picChg chg="add mod modCrop">
          <ac:chgData name="Weitz, Keith" userId="ae335e9f-cdbd-4761-a8b7-8a83987f720c" providerId="ADAL" clId="{66DDD24F-E08C-444D-A43D-CA1FEC6E6FA6}" dt="2021-03-26T14:40:58.902" v="1409" actId="1076"/>
          <ac:picMkLst>
            <pc:docMk/>
            <pc:sldMk cId="0" sldId="341"/>
            <ac:picMk id="10" creationId="{C719F742-F7B0-48DE-B13B-45D5E63EAF97}"/>
          </ac:picMkLst>
        </pc:picChg>
      </pc:sldChg>
      <pc:sldChg chg="addSp delSp modSp del mod">
        <pc:chgData name="Weitz, Keith" userId="ae335e9f-cdbd-4761-a8b7-8a83987f720c" providerId="ADAL" clId="{66DDD24F-E08C-444D-A43D-CA1FEC6E6FA6}" dt="2021-03-26T14:52:47.262" v="2843" actId="2696"/>
        <pc:sldMkLst>
          <pc:docMk/>
          <pc:sldMk cId="0" sldId="342"/>
        </pc:sldMkLst>
        <pc:spChg chg="add mod">
          <ac:chgData name="Weitz, Keith" userId="ae335e9f-cdbd-4761-a8b7-8a83987f720c" providerId="ADAL" clId="{66DDD24F-E08C-444D-A43D-CA1FEC6E6FA6}" dt="2021-03-26T14:52:33.776" v="2842" actId="478"/>
          <ac:spMkLst>
            <pc:docMk/>
            <pc:sldMk cId="0" sldId="342"/>
            <ac:spMk id="3" creationId="{8E47435C-40F9-4209-A707-40CDE43DAEB6}"/>
          </ac:spMkLst>
        </pc:spChg>
        <pc:spChg chg="del mod">
          <ac:chgData name="Weitz, Keith" userId="ae335e9f-cdbd-4761-a8b7-8a83987f720c" providerId="ADAL" clId="{66DDD24F-E08C-444D-A43D-CA1FEC6E6FA6}" dt="2021-03-26T14:52:33.776" v="2842" actId="478"/>
          <ac:spMkLst>
            <pc:docMk/>
            <pc:sldMk cId="0" sldId="342"/>
            <ac:spMk id="5" creationId="{00000000-0000-0000-0000-000000000000}"/>
          </ac:spMkLst>
        </pc:spChg>
        <pc:spChg chg="del">
          <ac:chgData name="Weitz, Keith" userId="ae335e9f-cdbd-4761-a8b7-8a83987f720c" providerId="ADAL" clId="{66DDD24F-E08C-444D-A43D-CA1FEC6E6FA6}" dt="2021-03-26T14:52:30.181" v="2840" actId="478"/>
          <ac:spMkLst>
            <pc:docMk/>
            <pc:sldMk cId="0" sldId="342"/>
            <ac:spMk id="6" creationId="{00000000-0000-0000-0000-000000000000}"/>
          </ac:spMkLst>
        </pc:spChg>
        <pc:grpChg chg="del">
          <ac:chgData name="Weitz, Keith" userId="ae335e9f-cdbd-4761-a8b7-8a83987f720c" providerId="ADAL" clId="{66DDD24F-E08C-444D-A43D-CA1FEC6E6FA6}" dt="2021-03-26T14:52:28.654" v="2839" actId="478"/>
          <ac:grpSpMkLst>
            <pc:docMk/>
            <pc:sldMk cId="0" sldId="342"/>
            <ac:grpSpMk id="8" creationId="{00000000-0000-0000-0000-000000000000}"/>
          </ac:grpSpMkLst>
        </pc:grpChg>
      </pc:sldChg>
      <pc:sldChg chg="addSp delSp modSp mod ord modNotesTx">
        <pc:chgData name="Weitz, Keith" userId="ae335e9f-cdbd-4761-a8b7-8a83987f720c" providerId="ADAL" clId="{66DDD24F-E08C-444D-A43D-CA1FEC6E6FA6}" dt="2021-03-26T18:15:39.422" v="9898" actId="20577"/>
        <pc:sldMkLst>
          <pc:docMk/>
          <pc:sldMk cId="0" sldId="343"/>
        </pc:sldMkLst>
        <pc:spChg chg="add del mod">
          <ac:chgData name="Weitz, Keith" userId="ae335e9f-cdbd-4761-a8b7-8a83987f720c" providerId="ADAL" clId="{66DDD24F-E08C-444D-A43D-CA1FEC6E6FA6}" dt="2021-03-26T15:43:53.166" v="7237" actId="478"/>
          <ac:spMkLst>
            <pc:docMk/>
            <pc:sldMk cId="0" sldId="343"/>
            <ac:spMk id="3" creationId="{5F5011A2-C47E-498F-A73F-3217016F77D8}"/>
          </ac:spMkLst>
        </pc:spChg>
        <pc:spChg chg="del">
          <ac:chgData name="Weitz, Keith" userId="ae335e9f-cdbd-4761-a8b7-8a83987f720c" providerId="ADAL" clId="{66DDD24F-E08C-444D-A43D-CA1FEC6E6FA6}" dt="2021-03-26T15:43:51.772" v="7236" actId="478"/>
          <ac:spMkLst>
            <pc:docMk/>
            <pc:sldMk cId="0" sldId="343"/>
            <ac:spMk id="5" creationId="{00000000-0000-0000-0000-000000000000}"/>
          </ac:spMkLst>
        </pc:spChg>
        <pc:spChg chg="del">
          <ac:chgData name="Weitz, Keith" userId="ae335e9f-cdbd-4761-a8b7-8a83987f720c" providerId="ADAL" clId="{66DDD24F-E08C-444D-A43D-CA1FEC6E6FA6}" dt="2021-03-26T15:43:58.746" v="7239" actId="478"/>
          <ac:spMkLst>
            <pc:docMk/>
            <pc:sldMk cId="0" sldId="343"/>
            <ac:spMk id="6" creationId="{00000000-0000-0000-0000-000000000000}"/>
          </ac:spMkLst>
        </pc:spChg>
        <pc:spChg chg="mod">
          <ac:chgData name="Weitz, Keith" userId="ae335e9f-cdbd-4761-a8b7-8a83987f720c" providerId="ADAL" clId="{66DDD24F-E08C-444D-A43D-CA1FEC6E6FA6}" dt="2021-03-26T18:15:39.422" v="9898" actId="20577"/>
          <ac:spMkLst>
            <pc:docMk/>
            <pc:sldMk cId="0" sldId="343"/>
            <ac:spMk id="10" creationId="{00000000-0000-0000-0000-000000000000}"/>
          </ac:spMkLst>
        </pc:spChg>
        <pc:picChg chg="add del mod modCrop">
          <ac:chgData name="Weitz, Keith" userId="ae335e9f-cdbd-4761-a8b7-8a83987f720c" providerId="ADAL" clId="{66DDD24F-E08C-444D-A43D-CA1FEC6E6FA6}" dt="2021-03-26T17:56:00.925" v="8389" actId="478"/>
          <ac:picMkLst>
            <pc:docMk/>
            <pc:sldMk cId="0" sldId="343"/>
            <ac:picMk id="7" creationId="{F424241E-3D90-4D69-9683-F7B1F304138B}"/>
          </ac:picMkLst>
        </pc:picChg>
        <pc:picChg chg="add mod modCrop">
          <ac:chgData name="Weitz, Keith" userId="ae335e9f-cdbd-4761-a8b7-8a83987f720c" providerId="ADAL" clId="{66DDD24F-E08C-444D-A43D-CA1FEC6E6FA6}" dt="2021-03-26T17:56:49.471" v="8396" actId="1076"/>
          <ac:picMkLst>
            <pc:docMk/>
            <pc:sldMk cId="0" sldId="343"/>
            <ac:picMk id="9" creationId="{07811CBC-521D-44FA-8B54-1593E304C952}"/>
          </ac:picMkLst>
        </pc:picChg>
        <pc:picChg chg="del">
          <ac:chgData name="Weitz, Keith" userId="ae335e9f-cdbd-4761-a8b7-8a83987f720c" providerId="ADAL" clId="{66DDD24F-E08C-444D-A43D-CA1FEC6E6FA6}" dt="2021-03-26T15:43:56.319" v="7238" actId="478"/>
          <ac:picMkLst>
            <pc:docMk/>
            <pc:sldMk cId="0" sldId="343"/>
            <ac:picMk id="11" creationId="{00000000-0000-0000-0000-000000000000}"/>
          </ac:picMkLst>
        </pc:picChg>
      </pc:sldChg>
      <pc:sldChg chg="addSp delSp modSp mod modNotesTx">
        <pc:chgData name="Weitz, Keith" userId="ae335e9f-cdbd-4761-a8b7-8a83987f720c" providerId="ADAL" clId="{66DDD24F-E08C-444D-A43D-CA1FEC6E6FA6}" dt="2021-03-26T19:00:22.314" v="12010" actId="20577"/>
        <pc:sldMkLst>
          <pc:docMk/>
          <pc:sldMk cId="0" sldId="344"/>
        </pc:sldMkLst>
        <pc:spChg chg="add del mod">
          <ac:chgData name="Weitz, Keith" userId="ae335e9f-cdbd-4761-a8b7-8a83987f720c" providerId="ADAL" clId="{66DDD24F-E08C-444D-A43D-CA1FEC6E6FA6}" dt="2021-03-26T15:01:01.498" v="2854" actId="478"/>
          <ac:spMkLst>
            <pc:docMk/>
            <pc:sldMk cId="0" sldId="344"/>
            <ac:spMk id="3" creationId="{0641FF7E-5BB9-4826-8348-EFB5A2DD0F58}"/>
          </ac:spMkLst>
        </pc:spChg>
        <pc:spChg chg="del">
          <ac:chgData name="Weitz, Keith" userId="ae335e9f-cdbd-4761-a8b7-8a83987f720c" providerId="ADAL" clId="{66DDD24F-E08C-444D-A43D-CA1FEC6E6FA6}" dt="2021-03-26T15:00:56.467" v="2853" actId="478"/>
          <ac:spMkLst>
            <pc:docMk/>
            <pc:sldMk cId="0" sldId="344"/>
            <ac:spMk id="4" creationId="{00000000-0000-0000-0000-000000000000}"/>
          </ac:spMkLst>
        </pc:spChg>
        <pc:spChg chg="del">
          <ac:chgData name="Weitz, Keith" userId="ae335e9f-cdbd-4761-a8b7-8a83987f720c" providerId="ADAL" clId="{66DDD24F-E08C-444D-A43D-CA1FEC6E6FA6}" dt="2021-03-26T15:01:07.448" v="2856" actId="478"/>
          <ac:spMkLst>
            <pc:docMk/>
            <pc:sldMk cId="0" sldId="344"/>
            <ac:spMk id="5" creationId="{00000000-0000-0000-0000-000000000000}"/>
          </ac:spMkLst>
        </pc:spChg>
        <pc:spChg chg="mod">
          <ac:chgData name="Weitz, Keith" userId="ae335e9f-cdbd-4761-a8b7-8a83987f720c" providerId="ADAL" clId="{66DDD24F-E08C-444D-A43D-CA1FEC6E6FA6}" dt="2021-03-26T15:04:26.152" v="3022" actId="20577"/>
          <ac:spMkLst>
            <pc:docMk/>
            <pc:sldMk cId="0" sldId="344"/>
            <ac:spMk id="6" creationId="{00000000-0000-0000-0000-000000000000}"/>
          </ac:spMkLst>
        </pc:spChg>
        <pc:picChg chg="add del">
          <ac:chgData name="Weitz, Keith" userId="ae335e9f-cdbd-4761-a8b7-8a83987f720c" providerId="ADAL" clId="{66DDD24F-E08C-444D-A43D-CA1FEC6E6FA6}" dt="2021-03-26T15:01:20.772" v="2858" actId="22"/>
          <ac:picMkLst>
            <pc:docMk/>
            <pc:sldMk cId="0" sldId="344"/>
            <ac:picMk id="8" creationId="{8CC57B0B-49D7-4D67-8189-A21F95F2C83F}"/>
          </ac:picMkLst>
        </pc:picChg>
        <pc:picChg chg="add del mod modCrop">
          <ac:chgData name="Weitz, Keith" userId="ae335e9f-cdbd-4761-a8b7-8a83987f720c" providerId="ADAL" clId="{66DDD24F-E08C-444D-A43D-CA1FEC6E6FA6}" dt="2021-03-26T18:55:09.229" v="11485" actId="478"/>
          <ac:picMkLst>
            <pc:docMk/>
            <pc:sldMk cId="0" sldId="344"/>
            <ac:picMk id="10" creationId="{BA9FE836-6FAD-4BDE-9B5C-3A87372BA984}"/>
          </ac:picMkLst>
        </pc:picChg>
        <pc:picChg chg="add mod modCrop">
          <ac:chgData name="Weitz, Keith" userId="ae335e9f-cdbd-4761-a8b7-8a83987f720c" providerId="ADAL" clId="{66DDD24F-E08C-444D-A43D-CA1FEC6E6FA6}" dt="2021-03-26T18:56:28.813" v="11492" actId="1076"/>
          <ac:picMkLst>
            <pc:docMk/>
            <pc:sldMk cId="0" sldId="344"/>
            <ac:picMk id="12" creationId="{F1099165-E0D0-4440-8E52-AAA918C0FB56}"/>
          </ac:picMkLst>
        </pc:picChg>
        <pc:picChg chg="del">
          <ac:chgData name="Weitz, Keith" userId="ae335e9f-cdbd-4761-a8b7-8a83987f720c" providerId="ADAL" clId="{66DDD24F-E08C-444D-A43D-CA1FEC6E6FA6}" dt="2021-03-26T15:01:03.893" v="2855" actId="478"/>
          <ac:picMkLst>
            <pc:docMk/>
            <pc:sldMk cId="0" sldId="344"/>
            <ac:picMk id="9219" creationId="{00000000-0000-0000-0000-000000000000}"/>
          </ac:picMkLst>
        </pc:picChg>
      </pc:sldChg>
      <pc:sldChg chg="del">
        <pc:chgData name="Weitz, Keith" userId="ae335e9f-cdbd-4761-a8b7-8a83987f720c" providerId="ADAL" clId="{66DDD24F-E08C-444D-A43D-CA1FEC6E6FA6}" dt="2021-03-26T15:10:32.382" v="3960" actId="2696"/>
        <pc:sldMkLst>
          <pc:docMk/>
          <pc:sldMk cId="0" sldId="345"/>
        </pc:sldMkLst>
      </pc:sldChg>
      <pc:sldChg chg="addSp delSp modSp mod modNotesTx">
        <pc:chgData name="Weitz, Keith" userId="ae335e9f-cdbd-4761-a8b7-8a83987f720c" providerId="ADAL" clId="{66DDD24F-E08C-444D-A43D-CA1FEC6E6FA6}" dt="2021-03-26T19:02:28.426" v="12154" actId="20577"/>
        <pc:sldMkLst>
          <pc:docMk/>
          <pc:sldMk cId="0" sldId="346"/>
        </pc:sldMkLst>
        <pc:spChg chg="add del mod">
          <ac:chgData name="Weitz, Keith" userId="ae335e9f-cdbd-4761-a8b7-8a83987f720c" providerId="ADAL" clId="{66DDD24F-E08C-444D-A43D-CA1FEC6E6FA6}" dt="2021-03-26T17:59:38.568" v="8677" actId="478"/>
          <ac:spMkLst>
            <pc:docMk/>
            <pc:sldMk cId="0" sldId="346"/>
            <ac:spMk id="3" creationId="{76DCB54A-6669-4A33-A1C9-A3D640485179}"/>
          </ac:spMkLst>
        </pc:spChg>
        <pc:spChg chg="del">
          <ac:chgData name="Weitz, Keith" userId="ae335e9f-cdbd-4761-a8b7-8a83987f720c" providerId="ADAL" clId="{66DDD24F-E08C-444D-A43D-CA1FEC6E6FA6}" dt="2021-03-26T17:59:34.910" v="8676" actId="478"/>
          <ac:spMkLst>
            <pc:docMk/>
            <pc:sldMk cId="0" sldId="346"/>
            <ac:spMk id="4" creationId="{00000000-0000-0000-0000-000000000000}"/>
          </ac:spMkLst>
        </pc:spChg>
        <pc:spChg chg="del">
          <ac:chgData name="Weitz, Keith" userId="ae335e9f-cdbd-4761-a8b7-8a83987f720c" providerId="ADAL" clId="{66DDD24F-E08C-444D-A43D-CA1FEC6E6FA6}" dt="2021-03-26T17:59:45.561" v="8679" actId="478"/>
          <ac:spMkLst>
            <pc:docMk/>
            <pc:sldMk cId="0" sldId="346"/>
            <ac:spMk id="5" creationId="{00000000-0000-0000-0000-000000000000}"/>
          </ac:spMkLst>
        </pc:spChg>
        <pc:spChg chg="mod">
          <ac:chgData name="Weitz, Keith" userId="ae335e9f-cdbd-4761-a8b7-8a83987f720c" providerId="ADAL" clId="{66DDD24F-E08C-444D-A43D-CA1FEC6E6FA6}" dt="2021-03-26T18:15:23.391" v="9892" actId="20577"/>
          <ac:spMkLst>
            <pc:docMk/>
            <pc:sldMk cId="0" sldId="346"/>
            <ac:spMk id="6" creationId="{00000000-0000-0000-0000-000000000000}"/>
          </ac:spMkLst>
        </pc:spChg>
        <pc:picChg chg="add mod modCrop">
          <ac:chgData name="Weitz, Keith" userId="ae335e9f-cdbd-4761-a8b7-8a83987f720c" providerId="ADAL" clId="{66DDD24F-E08C-444D-A43D-CA1FEC6E6FA6}" dt="2021-03-26T18:00:24.200" v="8686" actId="692"/>
          <ac:picMkLst>
            <pc:docMk/>
            <pc:sldMk cId="0" sldId="346"/>
            <ac:picMk id="9" creationId="{F6195ADC-5D20-43A9-B952-204E725D975E}"/>
          </ac:picMkLst>
        </pc:picChg>
        <pc:picChg chg="del">
          <ac:chgData name="Weitz, Keith" userId="ae335e9f-cdbd-4761-a8b7-8a83987f720c" providerId="ADAL" clId="{66DDD24F-E08C-444D-A43D-CA1FEC6E6FA6}" dt="2021-03-26T17:59:42.168" v="8678" actId="478"/>
          <ac:picMkLst>
            <pc:docMk/>
            <pc:sldMk cId="0" sldId="346"/>
            <ac:picMk id="11269" creationId="{00000000-0000-0000-0000-000000000000}"/>
          </ac:picMkLst>
        </pc:picChg>
      </pc:sldChg>
      <pc:sldChg chg="addSp delSp modSp mod chgLayout modNotesTx">
        <pc:chgData name="Weitz, Keith" userId="ae335e9f-cdbd-4761-a8b7-8a83987f720c" providerId="ADAL" clId="{66DDD24F-E08C-444D-A43D-CA1FEC6E6FA6}" dt="2021-03-28T14:27:50.747" v="14688" actId="20577"/>
        <pc:sldMkLst>
          <pc:docMk/>
          <pc:sldMk cId="0" sldId="351"/>
        </pc:sldMkLst>
        <pc:spChg chg="mod ord">
          <ac:chgData name="Weitz, Keith" userId="ae335e9f-cdbd-4761-a8b7-8a83987f720c" providerId="ADAL" clId="{66DDD24F-E08C-444D-A43D-CA1FEC6E6FA6}" dt="2021-03-26T14:23:02.955" v="245" actId="700"/>
          <ac:spMkLst>
            <pc:docMk/>
            <pc:sldMk cId="0" sldId="351"/>
            <ac:spMk id="2" creationId="{00000000-0000-0000-0000-000000000000}"/>
          </ac:spMkLst>
        </pc:spChg>
        <pc:spChg chg="add mod ord">
          <ac:chgData name="Weitz, Keith" userId="ae335e9f-cdbd-4761-a8b7-8a83987f720c" providerId="ADAL" clId="{66DDD24F-E08C-444D-A43D-CA1FEC6E6FA6}" dt="2021-03-28T14:16:03.578" v="12941" actId="6549"/>
          <ac:spMkLst>
            <pc:docMk/>
            <pc:sldMk cId="0" sldId="351"/>
            <ac:spMk id="3" creationId="{BC6A72A8-F826-4E0D-87F6-E9430106CF26}"/>
          </ac:spMkLst>
        </pc:spChg>
        <pc:spChg chg="del mod">
          <ac:chgData name="Weitz, Keith" userId="ae335e9f-cdbd-4761-a8b7-8a83987f720c" providerId="ADAL" clId="{66DDD24F-E08C-444D-A43D-CA1FEC6E6FA6}" dt="2021-03-26T14:16:59.536" v="51" actId="478"/>
          <ac:spMkLst>
            <pc:docMk/>
            <pc:sldMk cId="0" sldId="351"/>
            <ac:spMk id="5" creationId="{00000000-0000-0000-0000-000000000000}"/>
          </ac:spMkLst>
        </pc:spChg>
        <pc:picChg chg="del">
          <ac:chgData name="Weitz, Keith" userId="ae335e9f-cdbd-4761-a8b7-8a83987f720c" providerId="ADAL" clId="{66DDD24F-E08C-444D-A43D-CA1FEC6E6FA6}" dt="2021-03-26T14:16:54.536" v="49" actId="478"/>
          <ac:picMkLst>
            <pc:docMk/>
            <pc:sldMk cId="0" sldId="351"/>
            <ac:picMk id="1026" creationId="{00000000-0000-0000-0000-000000000000}"/>
          </ac:picMkLst>
        </pc:picChg>
      </pc:sldChg>
      <pc:sldChg chg="addSp delSp modSp add mod modNotesTx">
        <pc:chgData name="Weitz, Keith" userId="ae335e9f-cdbd-4761-a8b7-8a83987f720c" providerId="ADAL" clId="{66DDD24F-E08C-444D-A43D-CA1FEC6E6FA6}" dt="2021-03-26T14:39:03.931" v="1397" actId="20577"/>
        <pc:sldMkLst>
          <pc:docMk/>
          <pc:sldMk cId="2958769104" sldId="352"/>
        </pc:sldMkLst>
        <pc:spChg chg="add del mod">
          <ac:chgData name="Weitz, Keith" userId="ae335e9f-cdbd-4761-a8b7-8a83987f720c" providerId="ADAL" clId="{66DDD24F-E08C-444D-A43D-CA1FEC6E6FA6}" dt="2021-03-26T14:33:53.809" v="961" actId="478"/>
          <ac:spMkLst>
            <pc:docMk/>
            <pc:sldMk cId="2958769104" sldId="352"/>
            <ac:spMk id="3" creationId="{73A378FE-3546-46CA-8A3C-DE7523AC6A9B}"/>
          </ac:spMkLst>
        </pc:spChg>
        <pc:spChg chg="del">
          <ac:chgData name="Weitz, Keith" userId="ae335e9f-cdbd-4761-a8b7-8a83987f720c" providerId="ADAL" clId="{66DDD24F-E08C-444D-A43D-CA1FEC6E6FA6}" dt="2021-03-26T14:33:52.254" v="960" actId="478"/>
          <ac:spMkLst>
            <pc:docMk/>
            <pc:sldMk cId="2958769104" sldId="352"/>
            <ac:spMk id="4" creationId="{00000000-0000-0000-0000-000000000000}"/>
          </ac:spMkLst>
        </pc:spChg>
        <pc:spChg chg="del">
          <ac:chgData name="Weitz, Keith" userId="ae335e9f-cdbd-4761-a8b7-8a83987f720c" providerId="ADAL" clId="{66DDD24F-E08C-444D-A43D-CA1FEC6E6FA6}" dt="2021-03-26T14:28:14.767" v="623" actId="478"/>
          <ac:spMkLst>
            <pc:docMk/>
            <pc:sldMk cId="2958769104" sldId="352"/>
            <ac:spMk id="5" creationId="{00000000-0000-0000-0000-000000000000}"/>
          </ac:spMkLst>
        </pc:spChg>
        <pc:spChg chg="mod">
          <ac:chgData name="Weitz, Keith" userId="ae335e9f-cdbd-4761-a8b7-8a83987f720c" providerId="ADAL" clId="{66DDD24F-E08C-444D-A43D-CA1FEC6E6FA6}" dt="2021-03-26T14:35:07.570" v="980" actId="20577"/>
          <ac:spMkLst>
            <pc:docMk/>
            <pc:sldMk cId="2958769104" sldId="352"/>
            <ac:spMk id="6" creationId="{00000000-0000-0000-0000-000000000000}"/>
          </ac:spMkLst>
        </pc:spChg>
        <pc:spChg chg="del">
          <ac:chgData name="Weitz, Keith" userId="ae335e9f-cdbd-4761-a8b7-8a83987f720c" providerId="ADAL" clId="{66DDD24F-E08C-444D-A43D-CA1FEC6E6FA6}" dt="2021-03-26T14:28:18.119" v="625" actId="478"/>
          <ac:spMkLst>
            <pc:docMk/>
            <pc:sldMk cId="2958769104" sldId="352"/>
            <ac:spMk id="8" creationId="{00000000-0000-0000-0000-000000000000}"/>
          </ac:spMkLst>
        </pc:spChg>
        <pc:picChg chg="del">
          <ac:chgData name="Weitz, Keith" userId="ae335e9f-cdbd-4761-a8b7-8a83987f720c" providerId="ADAL" clId="{66DDD24F-E08C-444D-A43D-CA1FEC6E6FA6}" dt="2021-03-26T14:28:16.310" v="624" actId="478"/>
          <ac:picMkLst>
            <pc:docMk/>
            <pc:sldMk cId="2958769104" sldId="352"/>
            <ac:picMk id="7" creationId="{00000000-0000-0000-0000-000000000000}"/>
          </ac:picMkLst>
        </pc:picChg>
        <pc:picChg chg="add mod modCrop">
          <ac:chgData name="Weitz, Keith" userId="ae335e9f-cdbd-4761-a8b7-8a83987f720c" providerId="ADAL" clId="{66DDD24F-E08C-444D-A43D-CA1FEC6E6FA6}" dt="2021-03-26T14:34:57.816" v="968" actId="1076"/>
          <ac:picMkLst>
            <pc:docMk/>
            <pc:sldMk cId="2958769104" sldId="352"/>
            <ac:picMk id="10" creationId="{7203A284-803D-47CB-8ECB-45C2E3D0D8E8}"/>
          </ac:picMkLst>
        </pc:picChg>
      </pc:sldChg>
      <pc:sldChg chg="addSp delSp modSp add mod modNotesTx">
        <pc:chgData name="Weitz, Keith" userId="ae335e9f-cdbd-4761-a8b7-8a83987f720c" providerId="ADAL" clId="{66DDD24F-E08C-444D-A43D-CA1FEC6E6FA6}" dt="2021-03-26T14:32:50.942" v="959" actId="20577"/>
        <pc:sldMkLst>
          <pc:docMk/>
          <pc:sldMk cId="2928708359" sldId="353"/>
        </pc:sldMkLst>
        <pc:spChg chg="mod">
          <ac:chgData name="Weitz, Keith" userId="ae335e9f-cdbd-4761-a8b7-8a83987f720c" providerId="ADAL" clId="{66DDD24F-E08C-444D-A43D-CA1FEC6E6FA6}" dt="2021-03-26T14:29:03.438" v="641" actId="20577"/>
          <ac:spMkLst>
            <pc:docMk/>
            <pc:sldMk cId="2928708359" sldId="353"/>
            <ac:spMk id="8" creationId="{00000000-0000-0000-0000-000000000000}"/>
          </ac:spMkLst>
        </pc:spChg>
        <pc:picChg chg="add mod modCrop">
          <ac:chgData name="Weitz, Keith" userId="ae335e9f-cdbd-4761-a8b7-8a83987f720c" providerId="ADAL" clId="{66DDD24F-E08C-444D-A43D-CA1FEC6E6FA6}" dt="2021-03-26T14:30:37.734" v="652" actId="1076"/>
          <ac:picMkLst>
            <pc:docMk/>
            <pc:sldMk cId="2928708359" sldId="353"/>
            <ac:picMk id="3" creationId="{5F2C18F9-30C5-45E1-9D2E-909D907AB87B}"/>
          </ac:picMkLst>
        </pc:picChg>
        <pc:picChg chg="del">
          <ac:chgData name="Weitz, Keith" userId="ae335e9f-cdbd-4761-a8b7-8a83987f720c" providerId="ADAL" clId="{66DDD24F-E08C-444D-A43D-CA1FEC6E6FA6}" dt="2021-03-26T14:29:04.938" v="642" actId="478"/>
          <ac:picMkLst>
            <pc:docMk/>
            <pc:sldMk cId="2928708359" sldId="353"/>
            <ac:picMk id="7" creationId="{613E3F32-750F-44AA-BD0E-3CEEC0218A8D}"/>
          </ac:picMkLst>
        </pc:picChg>
      </pc:sldChg>
      <pc:sldChg chg="addSp delSp modSp add mod">
        <pc:chgData name="Weitz, Keith" userId="ae335e9f-cdbd-4761-a8b7-8a83987f720c" providerId="ADAL" clId="{66DDD24F-E08C-444D-A43D-CA1FEC6E6FA6}" dt="2021-03-26T14:54:18.507" v="2852" actId="1076"/>
        <pc:sldMkLst>
          <pc:docMk/>
          <pc:sldMk cId="4046676241" sldId="354"/>
        </pc:sldMkLst>
        <pc:picChg chg="add mod modCrop">
          <ac:chgData name="Weitz, Keith" userId="ae335e9f-cdbd-4761-a8b7-8a83987f720c" providerId="ADAL" clId="{66DDD24F-E08C-444D-A43D-CA1FEC6E6FA6}" dt="2021-03-26T14:54:18.507" v="2852" actId="1076"/>
          <ac:picMkLst>
            <pc:docMk/>
            <pc:sldMk cId="4046676241" sldId="354"/>
            <ac:picMk id="3" creationId="{4194BC7C-9929-4B42-A959-8056FBCD3ECC}"/>
          </ac:picMkLst>
        </pc:picChg>
        <pc:picChg chg="del">
          <ac:chgData name="Weitz, Keith" userId="ae335e9f-cdbd-4761-a8b7-8a83987f720c" providerId="ADAL" clId="{66DDD24F-E08C-444D-A43D-CA1FEC6E6FA6}" dt="2021-03-26T14:52:56.341" v="2845" actId="478"/>
          <ac:picMkLst>
            <pc:docMk/>
            <pc:sldMk cId="4046676241" sldId="354"/>
            <ac:picMk id="10" creationId="{C719F742-F7B0-48DE-B13B-45D5E63EAF97}"/>
          </ac:picMkLst>
        </pc:picChg>
      </pc:sldChg>
      <pc:sldChg chg="add">
        <pc:chgData name="Weitz, Keith" userId="ae335e9f-cdbd-4761-a8b7-8a83987f720c" providerId="ADAL" clId="{66DDD24F-E08C-444D-A43D-CA1FEC6E6FA6}" dt="2021-03-26T15:10:19.678" v="3957"/>
        <pc:sldMkLst>
          <pc:docMk/>
          <pc:sldMk cId="1174204616" sldId="355"/>
        </pc:sldMkLst>
      </pc:sldChg>
      <pc:sldChg chg="addSp delSp modSp add mod modNotesTx">
        <pc:chgData name="Weitz, Keith" userId="ae335e9f-cdbd-4761-a8b7-8a83987f720c" providerId="ADAL" clId="{66DDD24F-E08C-444D-A43D-CA1FEC6E6FA6}" dt="2021-03-26T15:22:58.171" v="5605" actId="6549"/>
        <pc:sldMkLst>
          <pc:docMk/>
          <pc:sldMk cId="1818937212" sldId="356"/>
        </pc:sldMkLst>
        <pc:spChg chg="add del mod">
          <ac:chgData name="Weitz, Keith" userId="ae335e9f-cdbd-4761-a8b7-8a83987f720c" providerId="ADAL" clId="{66DDD24F-E08C-444D-A43D-CA1FEC6E6FA6}" dt="2021-03-26T15:11:17.800" v="3964" actId="478"/>
          <ac:spMkLst>
            <pc:docMk/>
            <pc:sldMk cId="1818937212" sldId="356"/>
            <ac:spMk id="3" creationId="{8F07FD02-2BEE-4B2E-939A-F2CA067BB026}"/>
          </ac:spMkLst>
        </pc:spChg>
        <pc:spChg chg="del">
          <ac:chgData name="Weitz, Keith" userId="ae335e9f-cdbd-4761-a8b7-8a83987f720c" providerId="ADAL" clId="{66DDD24F-E08C-444D-A43D-CA1FEC6E6FA6}" dt="2021-03-26T15:11:14.032" v="3963" actId="478"/>
          <ac:spMkLst>
            <pc:docMk/>
            <pc:sldMk cId="1818937212" sldId="356"/>
            <ac:spMk id="5" creationId="{00000000-0000-0000-0000-000000000000}"/>
          </ac:spMkLst>
        </pc:spChg>
        <pc:spChg chg="del">
          <ac:chgData name="Weitz, Keith" userId="ae335e9f-cdbd-4761-a8b7-8a83987f720c" providerId="ADAL" clId="{66DDD24F-E08C-444D-A43D-CA1FEC6E6FA6}" dt="2021-03-26T15:11:24.944" v="3966" actId="478"/>
          <ac:spMkLst>
            <pc:docMk/>
            <pc:sldMk cId="1818937212" sldId="356"/>
            <ac:spMk id="6" creationId="{00000000-0000-0000-0000-000000000000}"/>
          </ac:spMkLst>
        </pc:spChg>
        <pc:spChg chg="mod">
          <ac:chgData name="Weitz, Keith" userId="ae335e9f-cdbd-4761-a8b7-8a83987f720c" providerId="ADAL" clId="{66DDD24F-E08C-444D-A43D-CA1FEC6E6FA6}" dt="2021-03-26T15:12:56.887" v="4031" actId="14100"/>
          <ac:spMkLst>
            <pc:docMk/>
            <pc:sldMk cId="1818937212" sldId="356"/>
            <ac:spMk id="10" creationId="{00000000-0000-0000-0000-000000000000}"/>
          </ac:spMkLst>
        </pc:spChg>
        <pc:picChg chg="add mod modCrop">
          <ac:chgData name="Weitz, Keith" userId="ae335e9f-cdbd-4761-a8b7-8a83987f720c" providerId="ADAL" clId="{66DDD24F-E08C-444D-A43D-CA1FEC6E6FA6}" dt="2021-03-26T15:12:15.382" v="3974" actId="1076"/>
          <ac:picMkLst>
            <pc:docMk/>
            <pc:sldMk cId="1818937212" sldId="356"/>
            <ac:picMk id="7" creationId="{4BC44B8A-F7DB-4ACA-A28E-21EA9437A519}"/>
          </ac:picMkLst>
        </pc:picChg>
        <pc:picChg chg="del">
          <ac:chgData name="Weitz, Keith" userId="ae335e9f-cdbd-4761-a8b7-8a83987f720c" providerId="ADAL" clId="{66DDD24F-E08C-444D-A43D-CA1FEC6E6FA6}" dt="2021-03-26T15:11:21.311" v="3965" actId="478"/>
          <ac:picMkLst>
            <pc:docMk/>
            <pc:sldMk cId="1818937212" sldId="356"/>
            <ac:picMk id="11" creationId="{00000000-0000-0000-0000-000000000000}"/>
          </ac:picMkLst>
        </pc:picChg>
      </pc:sldChg>
      <pc:sldChg chg="addSp delSp modSp add mod modNotesTx">
        <pc:chgData name="Weitz, Keith" userId="ae335e9f-cdbd-4761-a8b7-8a83987f720c" providerId="ADAL" clId="{66DDD24F-E08C-444D-A43D-CA1FEC6E6FA6}" dt="2021-03-26T17:52:56.739" v="8069" actId="113"/>
        <pc:sldMkLst>
          <pc:docMk/>
          <pc:sldMk cId="654942259" sldId="357"/>
        </pc:sldMkLst>
        <pc:spChg chg="add del mod">
          <ac:chgData name="Weitz, Keith" userId="ae335e9f-cdbd-4761-a8b7-8a83987f720c" providerId="ADAL" clId="{66DDD24F-E08C-444D-A43D-CA1FEC6E6FA6}" dt="2021-03-26T15:24:08.921" v="5617" actId="478"/>
          <ac:spMkLst>
            <pc:docMk/>
            <pc:sldMk cId="654942259" sldId="357"/>
            <ac:spMk id="3" creationId="{9C7E29AC-39C2-4E59-9BC7-0D208DA41CF5}"/>
          </ac:spMkLst>
        </pc:spChg>
        <pc:spChg chg="del">
          <ac:chgData name="Weitz, Keith" userId="ae335e9f-cdbd-4761-a8b7-8a83987f720c" providerId="ADAL" clId="{66DDD24F-E08C-444D-A43D-CA1FEC6E6FA6}" dt="2021-03-26T15:24:07.712" v="5616" actId="478"/>
          <ac:spMkLst>
            <pc:docMk/>
            <pc:sldMk cId="654942259" sldId="357"/>
            <ac:spMk id="5" creationId="{00000000-0000-0000-0000-000000000000}"/>
          </ac:spMkLst>
        </pc:spChg>
        <pc:spChg chg="del">
          <ac:chgData name="Weitz, Keith" userId="ae335e9f-cdbd-4761-a8b7-8a83987f720c" providerId="ADAL" clId="{66DDD24F-E08C-444D-A43D-CA1FEC6E6FA6}" dt="2021-03-26T15:24:13.839" v="5619" actId="478"/>
          <ac:spMkLst>
            <pc:docMk/>
            <pc:sldMk cId="654942259" sldId="357"/>
            <ac:spMk id="6" creationId="{00000000-0000-0000-0000-000000000000}"/>
          </ac:spMkLst>
        </pc:spChg>
        <pc:spChg chg="mod">
          <ac:chgData name="Weitz, Keith" userId="ae335e9f-cdbd-4761-a8b7-8a83987f720c" providerId="ADAL" clId="{66DDD24F-E08C-444D-A43D-CA1FEC6E6FA6}" dt="2021-03-26T15:24:19.282" v="5633" actId="20577"/>
          <ac:spMkLst>
            <pc:docMk/>
            <pc:sldMk cId="654942259" sldId="357"/>
            <ac:spMk id="10" creationId="{00000000-0000-0000-0000-000000000000}"/>
          </ac:spMkLst>
        </pc:spChg>
        <pc:picChg chg="add mod modCrop">
          <ac:chgData name="Weitz, Keith" userId="ae335e9f-cdbd-4761-a8b7-8a83987f720c" providerId="ADAL" clId="{66DDD24F-E08C-444D-A43D-CA1FEC6E6FA6}" dt="2021-03-26T15:25:07.639" v="5640" actId="1076"/>
          <ac:picMkLst>
            <pc:docMk/>
            <pc:sldMk cId="654942259" sldId="357"/>
            <ac:picMk id="7" creationId="{766E6F79-7B84-40B1-AEEE-4CCAE2CF534D}"/>
          </ac:picMkLst>
        </pc:picChg>
        <pc:picChg chg="del">
          <ac:chgData name="Weitz, Keith" userId="ae335e9f-cdbd-4761-a8b7-8a83987f720c" providerId="ADAL" clId="{66DDD24F-E08C-444D-A43D-CA1FEC6E6FA6}" dt="2021-03-26T15:24:10.352" v="5618" actId="478"/>
          <ac:picMkLst>
            <pc:docMk/>
            <pc:sldMk cId="654942259" sldId="357"/>
            <ac:picMk id="11" creationId="{00000000-0000-0000-0000-000000000000}"/>
          </ac:picMkLst>
        </pc:picChg>
      </pc:sldChg>
      <pc:sldChg chg="addSp delSp modSp add mod modNotesTx">
        <pc:chgData name="Weitz, Keith" userId="ae335e9f-cdbd-4761-a8b7-8a83987f720c" providerId="ADAL" clId="{66DDD24F-E08C-444D-A43D-CA1FEC6E6FA6}" dt="2021-03-26T17:53:06.326" v="8070" actId="113"/>
        <pc:sldMkLst>
          <pc:docMk/>
          <pc:sldMk cId="1794860504" sldId="358"/>
        </pc:sldMkLst>
        <pc:picChg chg="add mod modCrop">
          <ac:chgData name="Weitz, Keith" userId="ae335e9f-cdbd-4761-a8b7-8a83987f720c" providerId="ADAL" clId="{66DDD24F-E08C-444D-A43D-CA1FEC6E6FA6}" dt="2021-03-26T15:26:14.936" v="5649" actId="692"/>
          <ac:picMkLst>
            <pc:docMk/>
            <pc:sldMk cId="1794860504" sldId="358"/>
            <ac:picMk id="3" creationId="{A3941AC1-1371-4302-8064-5CEE723C7990}"/>
          </ac:picMkLst>
        </pc:picChg>
        <pc:picChg chg="del">
          <ac:chgData name="Weitz, Keith" userId="ae335e9f-cdbd-4761-a8b7-8a83987f720c" providerId="ADAL" clId="{66DDD24F-E08C-444D-A43D-CA1FEC6E6FA6}" dt="2021-03-26T15:25:25.090" v="5642" actId="478"/>
          <ac:picMkLst>
            <pc:docMk/>
            <pc:sldMk cId="1794860504" sldId="358"/>
            <ac:picMk id="7" creationId="{766E6F79-7B84-40B1-AEEE-4CCAE2CF534D}"/>
          </ac:picMkLst>
        </pc:picChg>
      </pc:sldChg>
      <pc:sldChg chg="addSp delSp modSp new del mod modClrScheme chgLayout">
        <pc:chgData name="Weitz, Keith" userId="ae335e9f-cdbd-4761-a8b7-8a83987f720c" providerId="ADAL" clId="{66DDD24F-E08C-444D-A43D-CA1FEC6E6FA6}" dt="2021-03-28T13:56:01.883" v="12155" actId="2696"/>
        <pc:sldMkLst>
          <pc:docMk/>
          <pc:sldMk cId="3450171186" sldId="359"/>
        </pc:sldMkLst>
        <pc:spChg chg="del">
          <ac:chgData name="Weitz, Keith" userId="ae335e9f-cdbd-4761-a8b7-8a83987f720c" providerId="ADAL" clId="{66DDD24F-E08C-444D-A43D-CA1FEC6E6FA6}" dt="2021-03-26T18:22:14.941" v="10096" actId="700"/>
          <ac:spMkLst>
            <pc:docMk/>
            <pc:sldMk cId="3450171186" sldId="359"/>
            <ac:spMk id="2" creationId="{C854A128-E37A-4E9B-88E1-E4985E9BB975}"/>
          </ac:spMkLst>
        </pc:spChg>
        <pc:spChg chg="del">
          <ac:chgData name="Weitz, Keith" userId="ae335e9f-cdbd-4761-a8b7-8a83987f720c" providerId="ADAL" clId="{66DDD24F-E08C-444D-A43D-CA1FEC6E6FA6}" dt="2021-03-26T18:22:14.941" v="10096" actId="700"/>
          <ac:spMkLst>
            <pc:docMk/>
            <pc:sldMk cId="3450171186" sldId="359"/>
            <ac:spMk id="3" creationId="{8FF9DFBF-7F4F-4C85-99A0-AE124EA26818}"/>
          </ac:spMkLst>
        </pc:spChg>
        <pc:spChg chg="del">
          <ac:chgData name="Weitz, Keith" userId="ae335e9f-cdbd-4761-a8b7-8a83987f720c" providerId="ADAL" clId="{66DDD24F-E08C-444D-A43D-CA1FEC6E6FA6}" dt="2021-03-26T18:22:14.941" v="10096" actId="700"/>
          <ac:spMkLst>
            <pc:docMk/>
            <pc:sldMk cId="3450171186" sldId="359"/>
            <ac:spMk id="4" creationId="{92FD4837-F696-4A2E-83D4-60F683022B03}"/>
          </ac:spMkLst>
        </pc:spChg>
        <pc:spChg chg="mod ord">
          <ac:chgData name="Weitz, Keith" userId="ae335e9f-cdbd-4761-a8b7-8a83987f720c" providerId="ADAL" clId="{66DDD24F-E08C-444D-A43D-CA1FEC6E6FA6}" dt="2021-03-26T18:22:14.941" v="10096" actId="700"/>
          <ac:spMkLst>
            <pc:docMk/>
            <pc:sldMk cId="3450171186" sldId="359"/>
            <ac:spMk id="5" creationId="{D36DBFAC-45B0-4FF7-A86E-287A13288B36}"/>
          </ac:spMkLst>
        </pc:spChg>
        <pc:picChg chg="add">
          <ac:chgData name="Weitz, Keith" userId="ae335e9f-cdbd-4761-a8b7-8a83987f720c" providerId="ADAL" clId="{66DDD24F-E08C-444D-A43D-CA1FEC6E6FA6}" dt="2021-03-26T18:22:18.010" v="10097" actId="22"/>
          <ac:picMkLst>
            <pc:docMk/>
            <pc:sldMk cId="3450171186" sldId="359"/>
            <ac:picMk id="7" creationId="{6ACD1125-C102-44D6-B332-AB15971941AF}"/>
          </ac:picMkLst>
        </pc:picChg>
      </pc:sldChg>
      <pc:sldChg chg="addSp delSp modSp add mod modNotesTx">
        <pc:chgData name="Weitz, Keith" userId="ae335e9f-cdbd-4761-a8b7-8a83987f720c" providerId="ADAL" clId="{66DDD24F-E08C-444D-A43D-CA1FEC6E6FA6}" dt="2021-03-26T18:33:55.772" v="11412" actId="20577"/>
        <pc:sldMkLst>
          <pc:docMk/>
          <pc:sldMk cId="2074877164" sldId="360"/>
        </pc:sldMkLst>
        <pc:spChg chg="mod">
          <ac:chgData name="Weitz, Keith" userId="ae335e9f-cdbd-4761-a8b7-8a83987f720c" providerId="ADAL" clId="{66DDD24F-E08C-444D-A43D-CA1FEC6E6FA6}" dt="2021-03-26T18:32:48.376" v="11264" actId="207"/>
          <ac:spMkLst>
            <pc:docMk/>
            <pc:sldMk cId="2074877164" sldId="360"/>
            <ac:spMk id="6" creationId="{00000000-0000-0000-0000-000000000000}"/>
          </ac:spMkLst>
        </pc:spChg>
        <pc:picChg chg="add mod modCrop">
          <ac:chgData name="Weitz, Keith" userId="ae335e9f-cdbd-4761-a8b7-8a83987f720c" providerId="ADAL" clId="{66DDD24F-E08C-444D-A43D-CA1FEC6E6FA6}" dt="2021-03-26T18:24:01.818" v="10161" actId="692"/>
          <ac:picMkLst>
            <pc:docMk/>
            <pc:sldMk cId="2074877164" sldId="360"/>
            <ac:picMk id="4" creationId="{EF2C3B19-F873-4235-9FA4-FE06A14F4B8C}"/>
          </ac:picMkLst>
        </pc:picChg>
        <pc:picChg chg="del">
          <ac:chgData name="Weitz, Keith" userId="ae335e9f-cdbd-4761-a8b7-8a83987f720c" providerId="ADAL" clId="{66DDD24F-E08C-444D-A43D-CA1FEC6E6FA6}" dt="2021-03-26T18:22:38.303" v="10099" actId="478"/>
          <ac:picMkLst>
            <pc:docMk/>
            <pc:sldMk cId="2074877164" sldId="360"/>
            <ac:picMk id="10" creationId="{BA9FE836-6FAD-4BDE-9B5C-3A87372BA98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defTabSz="966621">
              <a:defRPr sz="1200">
                <a:latin typeface="Arial" pitchFamily="-112" charset="0"/>
                <a:ea typeface="+mn-ea"/>
              </a:defRPr>
            </a:lvl1pPr>
          </a:lstStyle>
          <a:p>
            <a:pPr>
              <a:defRPr/>
            </a:pPr>
            <a:endParaRPr lang="en-US" dirty="0"/>
          </a:p>
        </p:txBody>
      </p:sp>
      <p:sp>
        <p:nvSpPr>
          <p:cNvPr id="45059" name="Rectangle 3"/>
          <p:cNvSpPr>
            <a:spLocks noGrp="1" noChangeArrowheads="1"/>
          </p:cNvSpPr>
          <p:nvPr>
            <p:ph type="dt" sz="quarter" idx="1"/>
          </p:nvPr>
        </p:nvSpPr>
        <p:spPr bwMode="auto">
          <a:xfrm>
            <a:off x="4142962" y="0"/>
            <a:ext cx="3170583" cy="480388"/>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r" defTabSz="966621">
              <a:defRPr sz="1200"/>
            </a:lvl1pPr>
          </a:lstStyle>
          <a:p>
            <a:fld id="{B0DAF571-2390-416E-AAF4-1250F62E1489}" type="datetime1">
              <a:rPr lang="en-US"/>
              <a:pPr/>
              <a:t>3/29/2021</a:t>
            </a:fld>
            <a:endParaRPr lang="en-US" dirty="0"/>
          </a:p>
        </p:txBody>
      </p:sp>
      <p:sp>
        <p:nvSpPr>
          <p:cNvPr id="45060" name="Rectangle 4"/>
          <p:cNvSpPr>
            <a:spLocks noGrp="1" noChangeArrowheads="1"/>
          </p:cNvSpPr>
          <p:nvPr>
            <p:ph type="ftr" sz="quarter" idx="2"/>
          </p:nvPr>
        </p:nvSpPr>
        <p:spPr bwMode="auto">
          <a:xfrm>
            <a:off x="0" y="9119173"/>
            <a:ext cx="3170583" cy="480388"/>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defTabSz="966621">
              <a:defRPr sz="1200">
                <a:latin typeface="Arial" pitchFamily="-112" charset="0"/>
                <a:ea typeface="+mn-ea"/>
              </a:defRPr>
            </a:lvl1pPr>
          </a:lstStyle>
          <a:p>
            <a:pPr>
              <a:defRPr/>
            </a:pPr>
            <a:endParaRPr lang="en-US" dirty="0"/>
          </a:p>
        </p:txBody>
      </p:sp>
      <p:sp>
        <p:nvSpPr>
          <p:cNvPr id="45061" name="Rectangle 5"/>
          <p:cNvSpPr>
            <a:spLocks noGrp="1" noChangeArrowheads="1"/>
          </p:cNvSpPr>
          <p:nvPr>
            <p:ph type="sldNum" sz="quarter" idx="3"/>
          </p:nvPr>
        </p:nvSpPr>
        <p:spPr bwMode="auto">
          <a:xfrm>
            <a:off x="4142962" y="9119173"/>
            <a:ext cx="3170583" cy="480388"/>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r" defTabSz="966621">
              <a:defRPr sz="1200"/>
            </a:lvl1pPr>
          </a:lstStyle>
          <a:p>
            <a:fld id="{642FE84E-1786-46DE-819F-D3B13C6AA095}" type="slidenum">
              <a:rPr lang="en-US"/>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defTabSz="966621">
              <a:defRPr sz="1200">
                <a:latin typeface="Arial" pitchFamily="-112" charset="0"/>
                <a:ea typeface="+mn-ea"/>
              </a:defRPr>
            </a:lvl1pPr>
          </a:lstStyle>
          <a:p>
            <a:pPr>
              <a:defRPr/>
            </a:pPr>
            <a:endParaRPr lang="en-US" dirty="0"/>
          </a:p>
        </p:txBody>
      </p:sp>
      <p:sp>
        <p:nvSpPr>
          <p:cNvPr id="5123" name="Rectangle 3"/>
          <p:cNvSpPr>
            <a:spLocks noGrp="1" noChangeArrowheads="1"/>
          </p:cNvSpPr>
          <p:nvPr>
            <p:ph type="dt" idx="1"/>
          </p:nvPr>
        </p:nvSpPr>
        <p:spPr bwMode="auto">
          <a:xfrm>
            <a:off x="4142962" y="0"/>
            <a:ext cx="3170583" cy="480388"/>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lvl1pPr algn="r" defTabSz="966621">
              <a:defRPr sz="1200"/>
            </a:lvl1pPr>
          </a:lstStyle>
          <a:p>
            <a:fld id="{0253C4F7-B72F-45C3-9B08-C00AEBEC9D57}" type="datetime1">
              <a:rPr lang="en-US"/>
              <a:pPr/>
              <a:t>3/29/2021</a:t>
            </a:fld>
            <a:endParaRPr lang="en-US" dirty="0"/>
          </a:p>
        </p:txBody>
      </p:sp>
      <p:sp>
        <p:nvSpPr>
          <p:cNvPr id="14340" name="Rectangle 4"/>
          <p:cNvSpPr>
            <a:spLocks noGrp="1" noRot="1" noChangeAspect="1" noChangeArrowheads="1" noTextEdit="1"/>
          </p:cNvSpPr>
          <p:nvPr>
            <p:ph type="sldImg" idx="2"/>
          </p:nvPr>
        </p:nvSpPr>
        <p:spPr bwMode="auto">
          <a:xfrm>
            <a:off x="1257300" y="361950"/>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457200" y="4191000"/>
            <a:ext cx="6400799" cy="5181600"/>
          </a:xfrm>
          <a:prstGeom prst="rect">
            <a:avLst/>
          </a:prstGeom>
          <a:noFill/>
          <a:ln w="9525">
            <a:noFill/>
            <a:miter lim="800000"/>
            <a:headEnd/>
            <a:tailEnd/>
          </a:ln>
          <a:effectLst/>
        </p:spPr>
        <p:txBody>
          <a:bodyPr vert="horz" wrap="square" lIns="96639" tIns="48320" rIns="96639" bIns="483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0" y="9119173"/>
            <a:ext cx="3170583" cy="480388"/>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defTabSz="966621">
              <a:defRPr sz="1200">
                <a:latin typeface="Arial" pitchFamily="-112" charset="0"/>
                <a:ea typeface="+mn-ea"/>
              </a:defRPr>
            </a:lvl1pPr>
          </a:lstStyle>
          <a:p>
            <a:pPr>
              <a:defRPr/>
            </a:pPr>
            <a:endParaRPr lang="en-US" dirty="0"/>
          </a:p>
        </p:txBody>
      </p:sp>
      <p:sp>
        <p:nvSpPr>
          <p:cNvPr id="5127" name="Rectangle 7"/>
          <p:cNvSpPr>
            <a:spLocks noGrp="1" noChangeArrowheads="1"/>
          </p:cNvSpPr>
          <p:nvPr>
            <p:ph type="sldNum" sz="quarter" idx="5"/>
          </p:nvPr>
        </p:nvSpPr>
        <p:spPr bwMode="auto">
          <a:xfrm>
            <a:off x="4142962" y="9119173"/>
            <a:ext cx="3170583" cy="480388"/>
          </a:xfrm>
          <a:prstGeom prst="rect">
            <a:avLst/>
          </a:prstGeom>
          <a:noFill/>
          <a:ln w="9525">
            <a:noFill/>
            <a:miter lim="800000"/>
            <a:headEnd/>
            <a:tailEnd/>
          </a:ln>
          <a:effectLst/>
        </p:spPr>
        <p:txBody>
          <a:bodyPr vert="horz" wrap="square" lIns="96639" tIns="48320" rIns="96639" bIns="48320" numCol="1" anchor="b" anchorCtr="0" compatLnSpc="1">
            <a:prstTxWarp prst="textNoShape">
              <a:avLst/>
            </a:prstTxWarp>
          </a:bodyPr>
          <a:lstStyle>
            <a:lvl1pPr algn="r" defTabSz="966621">
              <a:defRPr sz="1200"/>
            </a:lvl1pPr>
          </a:lstStyle>
          <a:p>
            <a:fld id="{C8526C01-0733-44EC-A9BB-16AD28790BB1}" type="slidenum">
              <a:rPr lang="en-US"/>
              <a:pPr/>
              <a:t>‹#›</a:t>
            </a:fld>
            <a:endParaRPr lang="en-US" dirty="0"/>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000" kern="1200">
        <a:solidFill>
          <a:schemeClr val="tx1"/>
        </a:solidFill>
        <a:latin typeface="Verdana" pitchFamily="34" charset="0"/>
        <a:ea typeface="ＭＳ Ｐゴシック" pitchFamily="-112" charset="-128"/>
        <a:cs typeface="Verdana" pitchFamily="34" charset="0"/>
      </a:defRPr>
    </a:lvl1pPr>
    <a:lvl2pPr marL="457200" algn="l" rtl="0" eaLnBrk="0" fontAlgn="base" hangingPunct="0">
      <a:spcBef>
        <a:spcPct val="30000"/>
      </a:spcBef>
      <a:spcAft>
        <a:spcPct val="0"/>
      </a:spcAft>
      <a:defRPr sz="1000" kern="1200">
        <a:solidFill>
          <a:schemeClr val="tx1"/>
        </a:solidFill>
        <a:latin typeface="Verdana" pitchFamily="34" charset="0"/>
        <a:ea typeface="ＭＳ Ｐゴシック" pitchFamily="-112" charset="-128"/>
        <a:cs typeface="+mn-cs"/>
      </a:defRPr>
    </a:lvl2pPr>
    <a:lvl3pPr marL="914400" algn="l" rtl="0" eaLnBrk="0" fontAlgn="base" hangingPunct="0">
      <a:spcBef>
        <a:spcPct val="30000"/>
      </a:spcBef>
      <a:spcAft>
        <a:spcPct val="0"/>
      </a:spcAft>
      <a:defRPr sz="1000" kern="1200">
        <a:solidFill>
          <a:schemeClr val="tx1"/>
        </a:solidFill>
        <a:latin typeface="Verdana" pitchFamily="34" charset="0"/>
        <a:ea typeface="ＭＳ Ｐゴシック" pitchFamily="-112" charset="-128"/>
        <a:cs typeface="+mn-cs"/>
      </a:defRPr>
    </a:lvl3pPr>
    <a:lvl4pPr marL="1371600" algn="l" rtl="0" eaLnBrk="0" fontAlgn="base" hangingPunct="0">
      <a:spcBef>
        <a:spcPct val="30000"/>
      </a:spcBef>
      <a:spcAft>
        <a:spcPct val="0"/>
      </a:spcAft>
      <a:defRPr sz="1000" kern="1200">
        <a:solidFill>
          <a:schemeClr val="tx1"/>
        </a:solidFill>
        <a:latin typeface="Verdana" pitchFamily="34" charset="0"/>
        <a:ea typeface="ＭＳ Ｐゴシック" pitchFamily="-112" charset="-128"/>
        <a:cs typeface="+mn-cs"/>
      </a:defRPr>
    </a:lvl4pPr>
    <a:lvl5pPr marL="1828800" algn="l" rtl="0" eaLnBrk="0" fontAlgn="base" hangingPunct="0">
      <a:spcBef>
        <a:spcPct val="30000"/>
      </a:spcBef>
      <a:spcAft>
        <a:spcPct val="0"/>
      </a:spcAft>
      <a:defRPr sz="1000" kern="1200">
        <a:solidFill>
          <a:schemeClr val="tx1"/>
        </a:solidFill>
        <a:latin typeface="Verdana" pitchFamily="34"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endParaRPr lang="en-US" dirty="0">
              <a:latin typeface="Arial" charset="0"/>
              <a:ea typeface="ＭＳ Ｐゴシック" pitchFamily="-108" charset="-128"/>
            </a:endParaRPr>
          </a:p>
        </p:txBody>
      </p:sp>
      <p:sp>
        <p:nvSpPr>
          <p:cNvPr id="16387" name="Rectangle 7"/>
          <p:cNvSpPr>
            <a:spLocks noGrp="1" noChangeArrowheads="1"/>
          </p:cNvSpPr>
          <p:nvPr>
            <p:ph type="sldNum" sz="quarter" idx="5"/>
          </p:nvPr>
        </p:nvSpPr>
        <p:spPr>
          <a:noFill/>
        </p:spPr>
        <p:txBody>
          <a:bodyPr/>
          <a:lstStyle/>
          <a:p>
            <a:fld id="{0309C0F3-D7DD-40D9-A45F-F17462CFFF9B}" type="slidenum">
              <a:rPr lang="en-US"/>
              <a:pPr/>
              <a:t>1</a:t>
            </a:fld>
            <a:endParaRPr lang="en-US" dirty="0"/>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custDataLst>
              <p:tags r:id="rId1"/>
            </p:custDataLst>
          </p:nvPr>
        </p:nvSpPr>
        <p:spPr>
          <a:noFill/>
          <a:ln/>
        </p:spPr>
        <p:txBody>
          <a:bodyPr/>
          <a:lstStyle/>
          <a:p>
            <a:r>
              <a:rPr lang="en-US" dirty="0">
                <a:cs typeface="ＭＳ Ｐゴシック" pitchFamily="-112" charset="-128"/>
              </a:rPr>
              <a:t>Welcome to the Municipal Solid Waste Decision Support Tool version 2 (MSW DST v2) tutorial. </a:t>
            </a:r>
          </a:p>
          <a:p>
            <a:endParaRPr lang="en-US" dirty="0">
              <a:ea typeface="Verdana" panose="020B0604030504040204" pitchFamily="34" charset="0"/>
              <a:cs typeface="ＭＳ Ｐゴシック" pitchFamily="-112" charset="-128"/>
            </a:endParaRPr>
          </a:p>
          <a:p>
            <a:pPr marL="0" marR="0">
              <a:spcBef>
                <a:spcPts val="0"/>
              </a:spcBef>
              <a:spcAft>
                <a:spcPts val="0"/>
              </a:spcAft>
            </a:pPr>
            <a:r>
              <a:rPr lang="en-US" dirty="0">
                <a:effectLst/>
                <a:ea typeface="Verdana" panose="020B0604030504040204" pitchFamily="34" charset="0"/>
                <a:cs typeface="Times New Roman" panose="02020603050405020304" pitchFamily="18" charset="0"/>
              </a:rPr>
              <a:t>Collecting and managing MSW is an essential utility service provided by cities. Quick and effective data and tools for planning and managing MSW are essential for cities to make better-informed investment decisions in MSW infrastructure and management strategies. To address the need for improved analytical tools to support decision making, the U.S. Environmental Protection Agency (EPA) developed the MSW Decision Support Tool (MSW DST). The original version [1.0] of the MSW DST was made available as a free, publicly accessible tool in 2012. Annual updates were made to the default data and assumptions used in the MSW DST. </a:t>
            </a:r>
          </a:p>
          <a:p>
            <a:pPr marL="0" marR="0">
              <a:spcBef>
                <a:spcPts val="0"/>
              </a:spcBef>
              <a:spcAft>
                <a:spcPts val="0"/>
              </a:spcAft>
            </a:pPr>
            <a:endParaRPr lang="en-US" dirty="0">
              <a:effectLst/>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0"/>
              </a:spcAft>
              <a:buClrTx/>
              <a:buSzTx/>
              <a:buFontTx/>
              <a:buNone/>
              <a:tabLst/>
              <a:defRPr/>
            </a:pPr>
            <a:r>
              <a:rPr lang="en-US" dirty="0">
                <a:effectLst/>
                <a:ea typeface="Verdana" panose="020B0604030504040204" pitchFamily="34" charset="0"/>
                <a:cs typeface="Times New Roman" panose="02020603050405020304" pitchFamily="18" charset="0"/>
              </a:rPr>
              <a:t>Through recent NSF funding received by North Carolina State University (NCSU), the methods and data used in the underlying process models of the MSW DST were reviewed and updated. In addition, the overall model design was restructured into the NCSU Solid Waste Optimization Life-cycle Framework (SWOLF). EPA, NCSU and RTI International worked to develop a new user interface to SWOLF so that it could be released as a new user-friendly and publicly available tool; the </a:t>
            </a:r>
            <a:r>
              <a:rPr lang="en-US" b="1" dirty="0">
                <a:effectLst/>
                <a:ea typeface="Verdana" panose="020B0604030504040204" pitchFamily="34" charset="0"/>
                <a:cs typeface="Times New Roman" panose="02020603050405020304" pitchFamily="18" charset="0"/>
              </a:rPr>
              <a:t>MSW DST v2</a:t>
            </a:r>
            <a:r>
              <a:rPr lang="en-US" dirty="0">
                <a:effectLst/>
                <a:ea typeface="Verdana" panose="020B0604030504040204" pitchFamily="34" charset="0"/>
                <a:cs typeface="Times New Roman" panose="02020603050405020304" pitchFamily="18" charset="0"/>
              </a:rPr>
              <a:t>.  </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US" sz="1100" dirty="0">
              <a:effectLst/>
              <a:ea typeface="Verdana" panose="020B0604030504040204" pitchFamily="34" charset="0"/>
              <a:cs typeface="Times New Roman" panose="02020603050405020304" pitchFamily="18" charset="0"/>
            </a:endParaRPr>
          </a:p>
          <a:p>
            <a:r>
              <a:rPr lang="en-US" sz="1100" dirty="0">
                <a:ea typeface="Verdana" panose="020B0604030504040204" pitchFamily="34" charset="0"/>
                <a:cs typeface="ＭＳ Ｐゴシック" pitchFamily="-112" charset="-128"/>
              </a:rPr>
              <a:t> </a:t>
            </a:r>
          </a:p>
          <a:p>
            <a:r>
              <a:rPr lang="en-US" sz="1100" kern="1200" dirty="0">
                <a:solidFill>
                  <a:schemeClr val="tx1"/>
                </a:solidFill>
                <a:ea typeface="Verdana" panose="020B0604030504040204" pitchFamily="34" charset="0"/>
                <a:cs typeface="ＭＳ Ｐゴシック" pitchFamily="-112" charset="-128"/>
              </a:rPr>
              <a:t> </a:t>
            </a:r>
          </a:p>
          <a:p>
            <a:pPr eaLnBrk="1" hangingPunct="1"/>
            <a:endParaRPr lang="en-US" dirty="0">
              <a:latin typeface="Arial" charset="0"/>
              <a:ea typeface="ＭＳ Ｐゴシック" pitchFamily="-108"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indent="0">
              <a:buFont typeface="Wingdings" pitchFamily="2" charset="2"/>
              <a:buNone/>
              <a:defRPr/>
            </a:pPr>
            <a:r>
              <a:rPr lang="en-US" dirty="0"/>
              <a:t>In accounting mode, you can define the split of waste sent to different destinations by waste collection. For example, residual waste collected may be sent to a landfill or WTE facility. In this screen capture, we did not enable WTE as a destination and therefore landfill is the only pathway available for residual waste. Likewise with single-stream recycling as the only destination selected is a single stream MRF. The next slide shows an example when multiple destinations are available. </a:t>
            </a:r>
          </a:p>
          <a:p>
            <a:pPr marL="0" indent="0">
              <a:buFont typeface="Wingdings" pitchFamily="2" charset="2"/>
              <a:buNone/>
              <a:defRPr/>
            </a:pPr>
            <a:endParaRPr lang="en-US" dirty="0"/>
          </a:p>
          <a:p>
            <a:pPr marL="0" indent="0">
              <a:buFont typeface="Wingdings" pitchFamily="2" charset="2"/>
              <a:buNone/>
              <a:defRPr/>
            </a:pPr>
            <a:r>
              <a:rPr lang="en-US" dirty="0"/>
              <a:t>Once destination splits have been reviewed and kept as is or modified, click the “Next” button at the bottom of the screen and you will automatically move to</a:t>
            </a:r>
            <a:r>
              <a:rPr lang="en-US" baseline="0" dirty="0"/>
              <a:t> the next step. </a:t>
            </a:r>
            <a:endParaRPr lang="en-US" dirty="0"/>
          </a:p>
          <a:p>
            <a:pPr marL="0" indent="0">
              <a:buFont typeface="Wingdings" pitchFamily="2" charset="2"/>
              <a:buNone/>
              <a:defRPr/>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10</a:t>
            </a:fld>
            <a:endParaRPr lang="en-US" dirty="0"/>
          </a:p>
        </p:txBody>
      </p:sp>
    </p:spTree>
    <p:extLst>
      <p:ext uri="{BB962C8B-B14F-4D97-AF65-F5344CB8AC3E}">
        <p14:creationId xmlns:p14="http://schemas.microsoft.com/office/powerpoint/2010/main" val="38756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marL="0" indent="0">
              <a:buFont typeface="Wingdings" pitchFamily="2" charset="2"/>
              <a:buNone/>
              <a:defRPr/>
            </a:pPr>
            <a:r>
              <a:rPr lang="en-US" dirty="0"/>
              <a:t>Selecting an electricity grid and carbon factors that are different from the default selection is</a:t>
            </a:r>
            <a:r>
              <a:rPr lang="en-US" baseline="0" dirty="0"/>
              <a:t> also an </a:t>
            </a:r>
            <a:r>
              <a:rPr lang="en-US" b="0" i="0" baseline="0" dirty="0"/>
              <a:t>optional step</a:t>
            </a:r>
            <a:r>
              <a:rPr lang="en-US" baseline="0" dirty="0"/>
              <a:t>. However, when performing a site- or region- specific study, the selection of regional electricity grid can significantly impact the life cycle environmental results. To select a regional grid, click on the drop-down menu and select the grid according to the map. You may also select whether the life cycle emissions from the grid are based on the average grid mix or the fossil-based energy sources of the grid in the “Electricity Generation Usage” drop-down menu. As a default, the average grid mix of fuels is selected.</a:t>
            </a:r>
          </a:p>
          <a:p>
            <a:pPr marL="0" indent="0">
              <a:buFont typeface="Wingdings" pitchFamily="2" charset="2"/>
              <a:buNone/>
              <a:defRPr/>
            </a:pPr>
            <a:endParaRPr lang="en-US" baseline="0" dirty="0"/>
          </a:p>
          <a:p>
            <a:pPr marL="0" indent="0">
              <a:buFont typeface="Wingdings" pitchFamily="2" charset="2"/>
              <a:buNone/>
              <a:defRPr/>
            </a:pPr>
            <a:r>
              <a:rPr lang="en-US" baseline="0" dirty="0"/>
              <a:t>Different carbon accounting settings and factors are also optional. You can </a:t>
            </a:r>
            <a:r>
              <a:rPr lang="en-US" dirty="0"/>
              <a:t>select via the drop-down menus the time horizon for carbon accounting and the specific IPCC global warming potential factors to use. In addition, you can also select how landfill carbon storage is handled. The default setting is for landfill carbon storage to be included as a negative value that is netted out of the landfill carbon emissions calculation. You may also select via the drop-down menu that landfill carbon storage be “neutral” and not netted out of the landfill carbon emissions calculation.</a:t>
            </a:r>
          </a:p>
          <a:p>
            <a:pPr marL="0" indent="0">
              <a:buFont typeface="Wingdings" pitchFamily="2" charset="2"/>
              <a:buNone/>
              <a:defRPr/>
            </a:pPr>
            <a:endParaRPr lang="en-US" dirty="0"/>
          </a:p>
          <a:p>
            <a:pPr marL="0" indent="0">
              <a:buFont typeface="Wingdings" pitchFamily="2" charset="2"/>
              <a:buNone/>
              <a:defRPr/>
            </a:pPr>
            <a:r>
              <a:rPr lang="en-US" dirty="0"/>
              <a:t>After all desired selections have been made, click the “Next” button and you will automatically move to</a:t>
            </a:r>
            <a:r>
              <a:rPr lang="en-US" baseline="0" dirty="0"/>
              <a:t> the next step. </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11</a:t>
            </a:fld>
            <a:endParaRPr lang="en-US" dirty="0"/>
          </a:p>
        </p:txBody>
      </p:sp>
    </p:spTree>
    <p:extLst>
      <p:ext uri="{BB962C8B-B14F-4D97-AF65-F5344CB8AC3E}">
        <p14:creationId xmlns:p14="http://schemas.microsoft.com/office/powerpoint/2010/main" val="2224036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marL="0" indent="0">
              <a:buFont typeface="Wingdings" pitchFamily="2" charset="2"/>
              <a:buNone/>
              <a:defRPr/>
            </a:pPr>
            <a:r>
              <a:rPr lang="en-US" dirty="0"/>
              <a:t>Defining collection and transportation modes and distances is an </a:t>
            </a:r>
            <a:r>
              <a:rPr lang="en-US" b="1" dirty="0"/>
              <a:t>optional </a:t>
            </a:r>
            <a:r>
              <a:rPr lang="en-US" dirty="0"/>
              <a:t>step for completing a model run. </a:t>
            </a:r>
          </a:p>
          <a:p>
            <a:pPr marL="0" indent="0">
              <a:buFont typeface="Wingdings" pitchFamily="2" charset="2"/>
              <a:buNone/>
              <a:defRPr/>
            </a:pPr>
            <a:endParaRPr lang="en-US" dirty="0"/>
          </a:p>
          <a:p>
            <a:pPr marL="0" indent="0">
              <a:buFont typeface="Wingdings" pitchFamily="2" charset="2"/>
              <a:buNone/>
              <a:defRPr/>
            </a:pPr>
            <a:r>
              <a:rPr lang="en-US" dirty="0"/>
              <a:t>In this step, you can specify the distance between collection routes and the destination. This screen shows the distance (central nodal point) between residual waste collection and the landfill. A default value of 20 km is provided, and you can replace the default with a site- or study-specific value(s). You can also specify the distance from the destination, landfill in this case, back to the collection vehicle garage. In addition, you can define the percent split (based on 1.0 = 100%) for the fraction of the route that is highway.</a:t>
            </a:r>
          </a:p>
          <a:p>
            <a:pPr marL="0" indent="0">
              <a:buFont typeface="Wingdings" pitchFamily="2" charset="2"/>
              <a:buNone/>
              <a:defRPr/>
            </a:pPr>
            <a:endParaRPr lang="en-US" dirty="0"/>
          </a:p>
          <a:p>
            <a:pPr marL="0" indent="0">
              <a:buFont typeface="Wingdings" pitchFamily="2" charset="2"/>
              <a:buNone/>
              <a:defRPr/>
            </a:pPr>
            <a:r>
              <a:rPr lang="en-US" dirty="0"/>
              <a:t>You can specify the distances by generation sector (if multiple sectors are defined) via the “Choose Sector” drop-down menu. You also can specific the distance between other collection and destination combinations via the “Choose Collection Process” drop-down menu.</a:t>
            </a:r>
          </a:p>
          <a:p>
            <a:pPr marL="0" indent="0">
              <a:buFont typeface="Wingdings" pitchFamily="2" charset="2"/>
              <a:buNone/>
              <a:defRPr/>
            </a:pPr>
            <a:endParaRPr lang="en-US" dirty="0"/>
          </a:p>
          <a:p>
            <a:pPr marL="0" indent="0">
              <a:buFont typeface="Wingdings" pitchFamily="2" charset="2"/>
              <a:buNone/>
              <a:defRPr/>
            </a:pPr>
            <a:r>
              <a:rPr lang="en-US" dirty="0"/>
              <a:t>Click the “Next” button when finished. You will automatically move to</a:t>
            </a:r>
            <a:r>
              <a:rPr lang="en-US" baseline="0" dirty="0"/>
              <a:t> the next step if the data were entered correctly. A</a:t>
            </a:r>
            <a:r>
              <a:rPr lang="en-US" dirty="0"/>
              <a:t>n error message will appear if a data entry error exists.</a:t>
            </a:r>
            <a:r>
              <a:rPr lang="en-US" baseline="0" dirty="0"/>
              <a:t>  Review your data entry, correct any errors and click the “Next</a:t>
            </a:r>
            <a:r>
              <a:rPr lang="en-US" dirty="0"/>
              <a:t>” button again. </a:t>
            </a:r>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12</a:t>
            </a:fld>
            <a:endParaRPr lang="en-US" dirty="0"/>
          </a:p>
        </p:txBody>
      </p:sp>
    </p:spTree>
    <p:extLst>
      <p:ext uri="{BB962C8B-B14F-4D97-AF65-F5344CB8AC3E}">
        <p14:creationId xmlns:p14="http://schemas.microsoft.com/office/powerpoint/2010/main" val="224312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marL="0" indent="0">
              <a:buFont typeface="Wingdings" pitchFamily="2" charset="2"/>
              <a:buNone/>
              <a:defRPr/>
            </a:pPr>
            <a:r>
              <a:rPr lang="en-US" dirty="0"/>
              <a:t>Defining collection and transportation modes and distances is an </a:t>
            </a:r>
            <a:r>
              <a:rPr lang="en-US" b="1" dirty="0"/>
              <a:t>optional</a:t>
            </a:r>
            <a:r>
              <a:rPr lang="en-US" dirty="0"/>
              <a:t> step for completing a model run. </a:t>
            </a:r>
          </a:p>
          <a:p>
            <a:pPr marL="0" indent="0">
              <a:buFont typeface="Wingdings" pitchFamily="2" charset="2"/>
              <a:buNone/>
              <a:defRPr/>
            </a:pPr>
            <a:endParaRPr lang="en-US" dirty="0"/>
          </a:p>
          <a:p>
            <a:pPr marL="0" indent="0">
              <a:buFont typeface="Wingdings" pitchFamily="2" charset="2"/>
              <a:buNone/>
              <a:defRPr/>
            </a:pPr>
            <a:r>
              <a:rPr lang="en-US" dirty="0"/>
              <a:t>In this step, you can specify the inter-modal transportation distances between destinations (or facilities). This screen shows the distance between the Single Stream MRF (SSMRF) and the landfill for disposal of any residuals. A default value of 20 miles is provided, and you can replace the default with a site- or study-specific value(s). Different types of transportation including truck (heavy and medium duty), cargo shipping, barge shipping and rail can be selected via the drop-down menu.</a:t>
            </a:r>
          </a:p>
          <a:p>
            <a:pPr marL="0" indent="0">
              <a:buFont typeface="Wingdings" pitchFamily="2" charset="2"/>
              <a:buNone/>
              <a:defRPr/>
            </a:pPr>
            <a:endParaRPr lang="en-US" dirty="0"/>
          </a:p>
          <a:p>
            <a:pPr marL="0" indent="0">
              <a:buFont typeface="Wingdings" pitchFamily="2" charset="2"/>
              <a:buNone/>
              <a:defRPr/>
            </a:pPr>
            <a:r>
              <a:rPr lang="en-US" dirty="0"/>
              <a:t>Click the “Next” button when finished. You will automatically move to</a:t>
            </a:r>
            <a:r>
              <a:rPr lang="en-US" baseline="0" dirty="0"/>
              <a:t> the next step if the data were entered correctly. A</a:t>
            </a:r>
            <a:r>
              <a:rPr lang="en-US" dirty="0"/>
              <a:t>n error message will appear if a data entry error exists.</a:t>
            </a:r>
            <a:r>
              <a:rPr lang="en-US" baseline="0" dirty="0"/>
              <a:t>  Review your data entry, correct any errors and click the “Next</a:t>
            </a:r>
            <a:r>
              <a:rPr lang="en-US" dirty="0"/>
              <a:t>” button again. </a:t>
            </a:r>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13</a:t>
            </a:fld>
            <a:endParaRPr lang="en-US" dirty="0"/>
          </a:p>
        </p:txBody>
      </p:sp>
    </p:spTree>
    <p:extLst>
      <p:ext uri="{BB962C8B-B14F-4D97-AF65-F5344CB8AC3E}">
        <p14:creationId xmlns:p14="http://schemas.microsoft.com/office/powerpoint/2010/main" val="3091075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marL="0" indent="0">
              <a:buFont typeface="Wingdings" pitchFamily="2" charset="2"/>
              <a:buNone/>
              <a:defRPr/>
            </a:pPr>
            <a:endParaRPr lang="en-US" baseline="0" dirty="0"/>
          </a:p>
          <a:p>
            <a:pPr marL="0" indent="0">
              <a:buFont typeface="Wingdings" pitchFamily="2" charset="2"/>
              <a:buNone/>
              <a:defRPr/>
            </a:pPr>
            <a:r>
              <a:rPr lang="en-US" dirty="0"/>
              <a:t>Entering process model  data is an </a:t>
            </a:r>
            <a:r>
              <a:rPr lang="en-US" b="1" dirty="0"/>
              <a:t>optional </a:t>
            </a:r>
            <a:r>
              <a:rPr lang="en-US" dirty="0"/>
              <a:t>step for completing a model run. </a:t>
            </a:r>
          </a:p>
          <a:p>
            <a:pPr marL="0" indent="0">
              <a:buFont typeface="Wingdings" pitchFamily="2" charset="2"/>
              <a:buNone/>
              <a:defRPr/>
            </a:pPr>
            <a:endParaRPr lang="en-US" dirty="0"/>
          </a:p>
          <a:p>
            <a:pPr marL="0" indent="0">
              <a:buFont typeface="Wingdings" pitchFamily="2" charset="2"/>
              <a:buNone/>
              <a:defRPr/>
            </a:pPr>
            <a:r>
              <a:rPr lang="en-US" dirty="0"/>
              <a:t>In this step, you can tailor the collection and destination process economic, design, and operating default data and assumptions to reflect site- or study-specific performance (cost, energy consumption and emissions) characteristics and assumptions. The tree of processes can be expanded or collapsed for viewing. Click on the desired process model inputs to pull up. This screen shows landfill gas management type selected on the left panel and the tailorable data and assumptions are shown on the right panel and may be modified by the user.</a:t>
            </a:r>
          </a:p>
          <a:p>
            <a:pPr marL="0" indent="0">
              <a:buFont typeface="Wingdings" pitchFamily="2" charset="2"/>
              <a:buNone/>
              <a:defRPr/>
            </a:pPr>
            <a:endParaRPr lang="en-US" dirty="0"/>
          </a:p>
          <a:p>
            <a:pPr marL="0" indent="0">
              <a:buFont typeface="Wingdings" pitchFamily="2" charset="2"/>
              <a:buNone/>
              <a:defRPr/>
            </a:pPr>
            <a:r>
              <a:rPr lang="en-US" dirty="0"/>
              <a:t>Click the “Next” button when finished entering any process model specific data. You will automatically move to</a:t>
            </a:r>
            <a:r>
              <a:rPr lang="en-US" baseline="0" dirty="0"/>
              <a:t> the next step if the data were entered correctly. A</a:t>
            </a:r>
            <a:r>
              <a:rPr lang="en-US" dirty="0"/>
              <a:t>n error message will appear if a data entry error exists.</a:t>
            </a:r>
            <a:r>
              <a:rPr lang="en-US" baseline="0" dirty="0"/>
              <a:t>  Review your data entry, correct any errors and click the “Next</a:t>
            </a:r>
            <a:r>
              <a:rPr lang="en-US" dirty="0"/>
              <a:t>” button again. </a:t>
            </a:r>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indent="0">
              <a:buFont typeface="Wingdings" pitchFamily="2" charset="2"/>
              <a:buNone/>
              <a:defRPr/>
            </a:pPr>
            <a:r>
              <a:rPr lang="en-US" dirty="0"/>
              <a:t>When running the tool in </a:t>
            </a:r>
            <a:r>
              <a:rPr lang="en-US" b="1" dirty="0"/>
              <a:t>optimization mode</a:t>
            </a:r>
            <a:r>
              <a:rPr lang="en-US" dirty="0"/>
              <a:t>, this step will allow you to define the objective and any constraints placed on optimization. Note that this step is not included when running the tool in accounting mode. As a default setting, cost is selected as the optimization objective. Thus, the tool will identify the solution that minimizes the total net cost for collection and managing the waste. Alternative objectives for optimization (e.g., landfill diversion, GHG emissions) can be selected by selecting the desired objective from the drop-down menu. </a:t>
            </a:r>
          </a:p>
          <a:p>
            <a:pPr marL="0" indent="0">
              <a:buFont typeface="Wingdings" pitchFamily="2" charset="2"/>
              <a:buNone/>
              <a:defRPr/>
            </a:pPr>
            <a:endParaRPr lang="en-US" dirty="0"/>
          </a:p>
          <a:p>
            <a:pPr marL="0" indent="0">
              <a:buFont typeface="Wingdings" pitchFamily="2" charset="2"/>
              <a:buNone/>
              <a:defRPr/>
            </a:pPr>
            <a:r>
              <a:rPr lang="en-US" dirty="0"/>
              <a:t>Constraints may also be placed on different objectives. For example, you can enter a maximum cost ceiling while optimizing on (minimizing) GHG emissions to identify a solution that, in this case, minimizes GHG emissions within the defined cost constraint.</a:t>
            </a:r>
          </a:p>
          <a:p>
            <a:pPr marL="0" indent="0">
              <a:buFont typeface="Wingdings" pitchFamily="2" charset="2"/>
              <a:buNone/>
              <a:defRPr/>
            </a:pPr>
            <a:endParaRPr lang="en-US" dirty="0"/>
          </a:p>
          <a:p>
            <a:pPr marL="0" indent="0">
              <a:buFont typeface="Wingdings" pitchFamily="2" charset="2"/>
              <a:buNone/>
              <a:defRPr/>
            </a:pPr>
            <a:r>
              <a:rPr lang="en-US" dirty="0"/>
              <a:t>split of waste sent to different destinations by waste collection. For example, residual waste collected may be sent to a landfill or WTE facility. In this screen capture, we did not enable WTE as a destination and therefore landfill is the only pathway available for residual waste. Likewise with single-stream recycling as the only destination selected is a single stream MRF. The next slide shows an example when multiple destinations are available. </a:t>
            </a:r>
          </a:p>
          <a:p>
            <a:pPr marL="0" indent="0">
              <a:buFont typeface="Wingdings" pitchFamily="2" charset="2"/>
              <a:buNone/>
              <a:defRPr/>
            </a:pPr>
            <a:endParaRPr lang="en-US" dirty="0"/>
          </a:p>
          <a:p>
            <a:pPr marL="0" indent="0">
              <a:buFont typeface="Wingdings" pitchFamily="2" charset="2"/>
              <a:buNone/>
              <a:defRPr/>
            </a:pPr>
            <a:r>
              <a:rPr lang="en-US" dirty="0"/>
              <a:t>After the optimization objective and any constraints are defined, click the “Next” button at the bottom of the screen and you will automatically move to</a:t>
            </a:r>
            <a:r>
              <a:rPr lang="en-US" baseline="0" dirty="0"/>
              <a:t> the next step. </a:t>
            </a:r>
            <a:endParaRPr lang="en-US" dirty="0"/>
          </a:p>
          <a:p>
            <a:pPr marL="0" indent="0">
              <a:buFont typeface="Wingdings" pitchFamily="2" charset="2"/>
              <a:buNone/>
              <a:defRPr/>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15</a:t>
            </a:fld>
            <a:endParaRPr lang="en-US" dirty="0"/>
          </a:p>
        </p:txBody>
      </p:sp>
    </p:spTree>
    <p:extLst>
      <p:ext uri="{BB962C8B-B14F-4D97-AF65-F5344CB8AC3E}">
        <p14:creationId xmlns:p14="http://schemas.microsoft.com/office/powerpoint/2010/main" val="330431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marL="171450" indent="0">
              <a:buFont typeface="Wingdings" pitchFamily="2" charset="2"/>
              <a:buNone/>
              <a:defRPr/>
            </a:pPr>
            <a:r>
              <a:rPr lang="en-US" sz="800" dirty="0"/>
              <a:t>The last step allows you to run the model to find a solution for the defined scenario and view the results (MS Excel) report. To run the model and generate a results report, Click</a:t>
            </a:r>
            <a:r>
              <a:rPr lang="en-US" sz="800" baseline="0" dirty="0"/>
              <a:t> the “Create” button. You will then be prompted to name the report and do so using a descriptive and unique name such as “</a:t>
            </a:r>
            <a:r>
              <a:rPr lang="en-US" sz="800" baseline="0" dirty="0" err="1"/>
              <a:t>Durham_basecase</a:t>
            </a:r>
            <a:r>
              <a:rPr lang="en-US" sz="800" baseline="0" dirty="0"/>
              <a:t>”.  Keep in mind that you cannot use the same report name twice.  A text box will pop up after the report has been successfully created.  Click the “Ok” button in the text box.  You can then click the “View” button to view the created report.</a:t>
            </a:r>
          </a:p>
          <a:p>
            <a:pPr marL="171450" indent="0">
              <a:buFont typeface="Wingdings" pitchFamily="2" charset="2"/>
              <a:buNone/>
              <a:defRPr/>
            </a:pPr>
            <a:endParaRPr lang="en-US" sz="800" baseline="0" dirty="0"/>
          </a:p>
          <a:p>
            <a:pPr marL="171450" indent="0">
              <a:buFont typeface="Wingdings" pitchFamily="2" charset="2"/>
              <a:buNone/>
              <a:defRPr/>
            </a:pPr>
            <a:r>
              <a:rPr lang="en-US" sz="800" baseline="0" dirty="0"/>
              <a:t>The results file contains the following information in numeric, tabular form:</a:t>
            </a:r>
          </a:p>
          <a:p>
            <a:pPr marL="171450" indent="0">
              <a:buFont typeface="Wingdings" pitchFamily="2" charset="2"/>
              <a:buNone/>
              <a:defRPr/>
            </a:pPr>
            <a:endParaRPr lang="en-US" sz="800" baseline="0" dirty="0"/>
          </a:p>
          <a:p>
            <a:pPr marL="514350" indent="-342900">
              <a:buFont typeface="+mj-lt"/>
              <a:buAutoNum type="arabicPeriod"/>
              <a:defRPr/>
            </a:pPr>
            <a:r>
              <a:rPr lang="en-US" sz="800" baseline="0" dirty="0"/>
              <a:t>A mass flow report showing the tonnage of waste collected and sent to each process. </a:t>
            </a:r>
          </a:p>
          <a:p>
            <a:pPr marL="514350" indent="-342900">
              <a:buFont typeface="+mj-lt"/>
              <a:buAutoNum type="arabicPeriod"/>
              <a:defRPr/>
            </a:pPr>
            <a:r>
              <a:rPr lang="en-US" sz="800" baseline="0" dirty="0"/>
              <a:t>A cost report showing the net total cost and net cost for each process. </a:t>
            </a:r>
          </a:p>
          <a:p>
            <a:pPr marL="514350" indent="-342900">
              <a:buFont typeface="+mj-lt"/>
              <a:buAutoNum type="arabicPeriod"/>
              <a:defRPr/>
            </a:pPr>
            <a:r>
              <a:rPr lang="en-US" sz="800" baseline="0" dirty="0"/>
              <a:t>A life cycle inventory analysis report showing the net total inventory flow and net flow for each process.</a:t>
            </a:r>
          </a:p>
          <a:p>
            <a:pPr marL="514350" indent="-342900">
              <a:buFont typeface="+mj-lt"/>
              <a:buAutoNum type="arabicPeriod"/>
              <a:defRPr/>
            </a:pPr>
            <a:r>
              <a:rPr lang="en-US" sz="800" baseline="0" dirty="0"/>
              <a:t>An impact assessment report showing the total impacts by category and for each process. </a:t>
            </a:r>
            <a:endParaRPr lang="en-US" sz="800" dirty="0"/>
          </a:p>
          <a:p>
            <a:pPr marL="171450" indent="0">
              <a:buFont typeface="Wingdings" pitchFamily="2" charset="2"/>
              <a:buNone/>
              <a:defRPr/>
            </a:pPr>
            <a:endParaRPr lang="en-US" sz="800" baseline="0" dirty="0"/>
          </a:p>
          <a:p>
            <a:pPr marL="17145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en-US" sz="800" baseline="0" dirty="0"/>
              <a:t>In </a:t>
            </a:r>
            <a:r>
              <a:rPr lang="en-US" sz="800" b="1" baseline="0" dirty="0"/>
              <a:t>accounting mode</a:t>
            </a:r>
            <a:r>
              <a:rPr lang="en-US" sz="800" baseline="0" dirty="0"/>
              <a:t>, you can view results reports using the “View” button. You can also use the “Back” buttons to go back to previous steps in the model to redefine collection and destination options, change the allocation split of waste sent to different destinations, change key assumptions (e.g., electricity grid mix or carbon accounting method), change process model inputs, etc.</a:t>
            </a:r>
            <a:r>
              <a:rPr lang="en-US" sz="800" dirty="0"/>
              <a:t> and re-solve creating a new results report.</a:t>
            </a:r>
          </a:p>
          <a:p>
            <a:pPr marL="171450" indent="0">
              <a:buFont typeface="Wingdings" pitchFamily="2" charset="2"/>
              <a:buNone/>
              <a:defRPr/>
            </a:pPr>
            <a:endParaRPr lang="en-US" sz="800" baseline="0" dirty="0"/>
          </a:p>
          <a:p>
            <a:pPr marL="171450" indent="0">
              <a:buFont typeface="Wingdings" pitchFamily="2" charset="2"/>
              <a:buNone/>
              <a:defRPr/>
            </a:pPr>
            <a:r>
              <a:rPr lang="en-US" sz="800" baseline="0" dirty="0"/>
              <a:t>In </a:t>
            </a:r>
            <a:r>
              <a:rPr lang="en-US" sz="800" b="1" baseline="0" dirty="0"/>
              <a:t>optimization mode</a:t>
            </a:r>
            <a:r>
              <a:rPr lang="en-US" sz="800" baseline="0" dirty="0"/>
              <a:t>, the results for the solution that best meets the optimization objective (e.g., minimum cost) will be displayed.  After generating a solution, you have some options for what to do next.  You can view results reports using the “View” button. You can also use the “Back” buttons to go back to previous steps in the model to redefine collection and destination options, change the optimized parameter, change key assumptions (e.g., electricity grid mix or carbon accounting method), change process model inputs, etc.</a:t>
            </a:r>
            <a:r>
              <a:rPr lang="en-US" sz="800" dirty="0"/>
              <a:t> and re-solve creating a new results report.</a:t>
            </a:r>
          </a:p>
          <a:p>
            <a:pPr marL="171450" indent="0">
              <a:buFont typeface="Wingdings" pitchFamily="2" charset="2"/>
              <a:buNone/>
              <a:defRPr/>
            </a:pPr>
            <a:endParaRPr lang="en-US" sz="800" dirty="0"/>
          </a:p>
          <a:p>
            <a:pPr marL="171450" indent="0">
              <a:buFont typeface="Wingdings" pitchFamily="2" charset="2"/>
              <a:buNone/>
              <a:defRPr/>
            </a:pPr>
            <a:r>
              <a:rPr lang="en-US" sz="800" baseline="0" dirty="0"/>
              <a:t>To quit and exit the tool, click on “File” and close the scenario or the “x” in the upper right and the session will close and you will be taken back to the introductory screen.  Then click “Exit” and you will be prompted to make sure you want to exit.  If so, click “Yes” and the tool will quit.</a:t>
            </a:r>
          </a:p>
          <a:p>
            <a:pPr marL="171450" indent="0">
              <a:buFont typeface="Wingdings" pitchFamily="2" charset="2"/>
              <a:buNone/>
              <a:defRPr/>
            </a:pPr>
            <a:endParaRPr lang="en-US" sz="800" baseline="0" dirty="0"/>
          </a:p>
          <a:p>
            <a:pPr marL="171450" indent="0">
              <a:buFont typeface="Wingdings" pitchFamily="2" charset="2"/>
              <a:buNone/>
              <a:defRPr/>
            </a:pPr>
            <a:endParaRPr lang="en-US" sz="800"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indent="-514350" algn="l" defTabSz="914400" rtl="0" eaLnBrk="0" fontAlgn="base" latinLnBrk="0" hangingPunct="0">
              <a:lnSpc>
                <a:spcPct val="100000"/>
              </a:lnSpc>
              <a:spcBef>
                <a:spcPct val="30000"/>
              </a:spcBef>
              <a:spcAft>
                <a:spcPct val="0"/>
              </a:spcAft>
              <a:buClrTx/>
              <a:buSzTx/>
              <a:buFont typeface="Calibri" pitchFamily="34" charset="0"/>
              <a:buNone/>
              <a:tabLst/>
              <a:defRPr/>
            </a:pPr>
            <a:r>
              <a:rPr lang="en-US" dirty="0"/>
              <a:t>When you open the MSWDSTv2, you will see the introductory screen shown</a:t>
            </a:r>
            <a:r>
              <a:rPr lang="en-US" baseline="0" dirty="0"/>
              <a:t> here</a:t>
            </a:r>
            <a:r>
              <a:rPr lang="en-US" dirty="0"/>
              <a:t>.  </a:t>
            </a:r>
            <a:r>
              <a:rPr lang="en-US" b="1" dirty="0"/>
              <a:t>Accounting Mode </a:t>
            </a:r>
            <a:r>
              <a:rPr lang="en-US" dirty="0"/>
              <a:t>allows the user to specific the flow of material to enabled management pathways. </a:t>
            </a:r>
            <a:r>
              <a:rPr lang="en-US" b="1" dirty="0"/>
              <a:t>Optimization Mode </a:t>
            </a:r>
            <a:r>
              <a:rPr lang="en-US" dirty="0"/>
              <a:t>allow the user to optimize on a selected goal, such as minimizing carbon emissions. To create a new accounting mode or optimization mode, click the desired radial button and then initiate the </a:t>
            </a:r>
            <a:r>
              <a:rPr lang="en-US" baseline="0" dirty="0"/>
              <a:t>session by clicking the</a:t>
            </a:r>
            <a:r>
              <a:rPr lang="en-US" dirty="0"/>
              <a:t> “Create” button.  You will be prompted to specify a name for your</a:t>
            </a:r>
            <a:r>
              <a:rPr lang="en-US" baseline="0" dirty="0"/>
              <a:t> session</a:t>
            </a:r>
            <a:r>
              <a:rPr lang="en-US" dirty="0"/>
              <a:t>.  Use a descriptive name such</a:t>
            </a:r>
            <a:r>
              <a:rPr lang="en-US" baseline="0" dirty="0"/>
              <a:t> </a:t>
            </a:r>
            <a:r>
              <a:rPr lang="en-US" dirty="0"/>
              <a:t>as:  </a:t>
            </a:r>
            <a:r>
              <a:rPr lang="en-US" dirty="0" err="1"/>
              <a:t>Durham_NC_basecase</a:t>
            </a:r>
            <a:r>
              <a:rPr lang="en-US" dirty="0"/>
              <a:t>.</a:t>
            </a:r>
          </a:p>
          <a:p>
            <a:pPr marL="0" indent="-514350" algn="l" rtl="0">
              <a:buFont typeface="Calibri" pitchFamily="34" charset="0"/>
              <a:buNone/>
            </a:pPr>
            <a:endParaRPr lang="en-US" dirty="0"/>
          </a:p>
          <a:p>
            <a:pPr marL="0" indent="-514350" algn="l" rtl="0">
              <a:buFont typeface="Calibri" pitchFamily="34" charset="0"/>
              <a:buNone/>
            </a:pPr>
            <a:r>
              <a:rPr lang="en-US" baseline="0" dirty="0"/>
              <a:t>If you already created a session, you can </a:t>
            </a:r>
            <a:r>
              <a:rPr lang="en-US" dirty="0"/>
              <a:t>load an existing scenario by </a:t>
            </a:r>
            <a:r>
              <a:rPr lang="en-US" baseline="0" dirty="0"/>
              <a:t>clicking “Open”.  Y</a:t>
            </a:r>
            <a:r>
              <a:rPr lang="en-US" dirty="0"/>
              <a:t>ou will be prompted to select the scenario file.  </a:t>
            </a:r>
            <a:r>
              <a:rPr lang="en-US" baseline="0" dirty="0"/>
              <a:t>However, this training focuses on the series of steps required to complete a new scenario if you had selected the button “Create.” The screens included in this use the default settings to help familiarize you with all of the screens and options.</a:t>
            </a:r>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The MSW DST v2 is fully populated with US national average data for waste characteristics and management facility design and operating costs, materials and energy consumption and emissions. In addition, default data assumptions are provided for collection and transportation distance and electrical energy generation. </a:t>
            </a:r>
          </a:p>
          <a:p>
            <a:endParaRPr lang="en-US" dirty="0"/>
          </a:p>
          <a:p>
            <a:r>
              <a:rPr lang="en-US" dirty="0"/>
              <a:t>To complete a scenario run, only a few steps are required. In this slide the main steps of the MSW DST v2 are listed and those that are required and optional noted. The required steps include defining: </a:t>
            </a:r>
          </a:p>
          <a:p>
            <a:endParaRPr lang="en-US" dirty="0"/>
          </a:p>
          <a:p>
            <a:pPr marL="171450" indent="-171450">
              <a:buFont typeface="Arial" panose="020B0604020202020204" pitchFamily="34" charset="0"/>
              <a:buChar char="•"/>
            </a:pPr>
            <a:r>
              <a:rPr lang="en-US" dirty="0"/>
              <a:t>waste generation (for at least one sector), </a:t>
            </a:r>
          </a:p>
          <a:p>
            <a:pPr marL="171450" indent="-171450">
              <a:buFont typeface="Arial" panose="020B0604020202020204" pitchFamily="34" charset="0"/>
              <a:buChar char="•"/>
            </a:pPr>
            <a:r>
              <a:rPr lang="en-US" dirty="0"/>
              <a:t>collection processes (“residual” waste collection at a minimum), </a:t>
            </a:r>
          </a:p>
          <a:p>
            <a:pPr marL="171450" indent="-171450">
              <a:buFont typeface="Arial" panose="020B0604020202020204" pitchFamily="34" charset="0"/>
              <a:buChar char="•"/>
            </a:pPr>
            <a:r>
              <a:rPr lang="en-US" dirty="0"/>
              <a:t>management (</a:t>
            </a:r>
            <a:r>
              <a:rPr lang="en-US" dirty="0" err="1"/>
              <a:t>i.e</a:t>
            </a:r>
            <a:r>
              <a:rPr lang="en-US" dirty="0"/>
              <a:t>, recycling, treatment and/or disposal) destinations, and </a:t>
            </a:r>
          </a:p>
          <a:p>
            <a:pPr marL="171450" indent="-171450">
              <a:buFont typeface="Arial" panose="020B0604020202020204" pitchFamily="34" charset="0"/>
              <a:buChar char="•"/>
            </a:pPr>
            <a:r>
              <a:rPr lang="en-US" dirty="0"/>
              <a:t>creating a solution.</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All other steps in the MSW DST v2 allow you to tailor the scenario to a specific location or study design.  As noted in this slide, two steps are unique to whether the MSW DST v2 is run in “Accounting” or “Optimization” mode and user input to these steps is optional. As with the other options steps, these accounting and </a:t>
            </a:r>
            <a:r>
              <a:rPr lang="en-US"/>
              <a:t>optimization mode-specific steps </a:t>
            </a:r>
            <a:r>
              <a:rPr lang="en-US" dirty="0"/>
              <a:t>will be pre-populated based on default settings.</a:t>
            </a:r>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indent="0">
              <a:buFont typeface="Wingdings" pitchFamily="2" charset="2"/>
              <a:buNone/>
              <a:defRPr/>
            </a:pPr>
            <a:r>
              <a:rPr lang="en-US" dirty="0"/>
              <a:t>The “Define Generation” step allows you to define the overall tonnage of waste modeled, as well as different tonnages by multiple waste generation sectors, including up to two residential,</a:t>
            </a:r>
            <a:r>
              <a:rPr lang="en-US" baseline="0" dirty="0"/>
              <a:t> two multi-family, and five commercial waste generation sectors. A single sector (e.g., single family) is enabled as a default setting, and n</a:t>
            </a:r>
            <a:r>
              <a:rPr lang="en-US" dirty="0"/>
              <a:t>ot all sectors need to be used. By defining additional sectors,</a:t>
            </a:r>
            <a:r>
              <a:rPr lang="en-US" baseline="0" dirty="0"/>
              <a:t> you can capture differences associated with varying demographic or infrastructure characteristics to more accurately represent your scenario.  However, keep in mind that adding in more sectors creates a more complex model to manage and run.  For a basic analysis where sectors are not important, we recommend using a single sector, namely the single family sector.</a:t>
            </a:r>
            <a:endParaRPr lang="en-US" dirty="0"/>
          </a:p>
          <a:p>
            <a:pPr marL="0" indent="0">
              <a:buFont typeface="Wingdings" pitchFamily="2" charset="2"/>
              <a:buNone/>
              <a:defRPr/>
            </a:pPr>
            <a:endParaRPr lang="en-US" baseline="0" dirty="0"/>
          </a:p>
          <a:p>
            <a:pPr marL="0" indent="0">
              <a:buFont typeface="Wingdings" pitchFamily="2" charset="2"/>
              <a:buNone/>
              <a:defRPr/>
            </a:pPr>
            <a:r>
              <a:rPr lang="en-US" dirty="0"/>
              <a:t>When finished entering waste generation</a:t>
            </a:r>
            <a:r>
              <a:rPr lang="en-US" baseline="0" dirty="0"/>
              <a:t> data, c</a:t>
            </a:r>
            <a:r>
              <a:rPr lang="en-US" dirty="0"/>
              <a:t>lick the “Next” button at the bottom of the screen.  You will automatically move to</a:t>
            </a:r>
            <a:r>
              <a:rPr lang="en-US" baseline="0" dirty="0"/>
              <a:t> the next step if the data were entered correctly.  A</a:t>
            </a:r>
            <a:r>
              <a:rPr lang="en-US" dirty="0"/>
              <a:t>n error message will appear if a data entry error exists.</a:t>
            </a:r>
            <a:r>
              <a:rPr lang="en-US" baseline="0" dirty="0"/>
              <a:t>  Review your data entry, correct any errors and click the “Next</a:t>
            </a:r>
            <a:r>
              <a:rPr lang="en-US" dirty="0"/>
              <a:t>” button again.</a:t>
            </a:r>
            <a:endParaRPr lang="en-US" baseline="0" dirty="0"/>
          </a:p>
          <a:p>
            <a:pPr marL="0" indent="0">
              <a:buFont typeface="Wingdings" pitchFamily="2" charset="2"/>
              <a:buNone/>
              <a:defRPr/>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indent="0">
              <a:buFont typeface="Wingdings" pitchFamily="2" charset="2"/>
              <a:buNone/>
              <a:defRPr/>
            </a:pPr>
            <a:r>
              <a:rPr lang="en-US" dirty="0"/>
              <a:t>The “Define Waste Composition” step allows you to define the composition of waste modeled by sector. The default settings represent the US EPA’s national average MSW composition and can be replaced with site or study specific composition data. Note that the composition must total to 100%. </a:t>
            </a:r>
          </a:p>
          <a:p>
            <a:pPr marL="0" indent="0">
              <a:buFont typeface="Wingdings" pitchFamily="2" charset="2"/>
              <a:buNone/>
              <a:defRPr/>
            </a:pPr>
            <a:endParaRPr lang="en-US" baseline="0" dirty="0"/>
          </a:p>
          <a:p>
            <a:pPr marL="0" indent="0">
              <a:buFont typeface="Wingdings" pitchFamily="2" charset="2"/>
              <a:buNone/>
              <a:defRPr/>
            </a:pPr>
            <a:r>
              <a:rPr lang="en-US" dirty="0"/>
              <a:t>When finished entering waste generation</a:t>
            </a:r>
            <a:r>
              <a:rPr lang="en-US" baseline="0" dirty="0"/>
              <a:t> data, c</a:t>
            </a:r>
            <a:r>
              <a:rPr lang="en-US" dirty="0"/>
              <a:t>lick the “Next” button at the bottom of the screen.  You will automatically move to</a:t>
            </a:r>
            <a:r>
              <a:rPr lang="en-US" baseline="0" dirty="0"/>
              <a:t> the next step if the data were entered correctly.  A</a:t>
            </a:r>
            <a:r>
              <a:rPr lang="en-US" dirty="0"/>
              <a:t>n error message will appear if a data entry error exists.</a:t>
            </a:r>
            <a:r>
              <a:rPr lang="en-US" baseline="0" dirty="0"/>
              <a:t>  Review your data entry, correct any errors and click the “Next</a:t>
            </a:r>
            <a:r>
              <a:rPr lang="en-US" dirty="0"/>
              <a:t>” button again.</a:t>
            </a:r>
            <a:endParaRPr lang="en-US" baseline="0" dirty="0"/>
          </a:p>
          <a:p>
            <a:pPr marL="0" indent="0">
              <a:buFont typeface="Wingdings" pitchFamily="2" charset="2"/>
              <a:buNone/>
              <a:defRPr/>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5</a:t>
            </a:fld>
            <a:endParaRPr lang="en-US" dirty="0"/>
          </a:p>
        </p:txBody>
      </p:sp>
    </p:spTree>
    <p:extLst>
      <p:ext uri="{BB962C8B-B14F-4D97-AF65-F5344CB8AC3E}">
        <p14:creationId xmlns:p14="http://schemas.microsoft.com/office/powerpoint/2010/main" val="417008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indent="0">
              <a:buFont typeface="Wingdings" pitchFamily="2" charset="2"/>
              <a:buNone/>
            </a:pPr>
            <a:r>
              <a:rPr lang="en-US" dirty="0"/>
              <a:t>This step allows you to select the specific type of waste collection to include in the model build and scenario analysis.</a:t>
            </a:r>
            <a:r>
              <a:rPr lang="en-US" baseline="0" dirty="0"/>
              <a:t>  Most commonly used options for waste, recyclables and compostables collection are included.  Click on the checkbox next to the desired collection option to enable it.  </a:t>
            </a:r>
            <a:r>
              <a:rPr lang="en-US" dirty="0"/>
              <a:t>Note that collection options selected and downstream management process selections need to match.  For example, if you select</a:t>
            </a:r>
            <a:r>
              <a:rPr lang="en-US" baseline="0" dirty="0"/>
              <a:t> </a:t>
            </a:r>
            <a:r>
              <a:rPr lang="en-US" dirty="0"/>
              <a:t>single stream recyclables collection in</a:t>
            </a:r>
            <a:r>
              <a:rPr lang="en-US" baseline="0" dirty="0"/>
              <a:t> the residential sector then you also need to select a</a:t>
            </a:r>
            <a:r>
              <a:rPr lang="en-US" dirty="0"/>
              <a:t> single-stream type materials recovery facility (MRF) in the next step of the model.  </a:t>
            </a:r>
          </a:p>
          <a:p>
            <a:pPr marL="0" indent="0">
              <a:buFont typeface="Wingdings" pitchFamily="2" charset="2"/>
              <a:buNone/>
            </a:pPr>
            <a:endParaRPr lang="en-US" dirty="0"/>
          </a:p>
          <a:p>
            <a:pPr marL="0" indent="0">
              <a:buFont typeface="Wingdings" pitchFamily="2" charset="2"/>
              <a:buNone/>
            </a:pPr>
            <a:r>
              <a:rPr lang="en-US" dirty="0"/>
              <a:t>Click the “Next” button at the bottom of the screen when finished selecting the processes</a:t>
            </a:r>
            <a:r>
              <a:rPr lang="en-US" baseline="0" dirty="0"/>
              <a:t> you wish to analyze</a:t>
            </a:r>
            <a:r>
              <a:rPr lang="en-US" dirty="0"/>
              <a:t>. You will automatically move to</a:t>
            </a:r>
            <a:r>
              <a:rPr lang="en-US" baseline="0" dirty="0"/>
              <a:t> the next step if the data were entered correctly.  A</a:t>
            </a:r>
            <a:r>
              <a:rPr lang="en-US" dirty="0"/>
              <a:t>n error message will appear if a data entry error exists.</a:t>
            </a:r>
            <a:r>
              <a:rPr lang="en-US" baseline="0" dirty="0"/>
              <a:t>  Review your data entry, correct any errors and click the “Next</a:t>
            </a:r>
            <a:r>
              <a:rPr lang="en-US" dirty="0"/>
              <a:t>” button again.</a:t>
            </a:r>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6</a:t>
            </a:fld>
            <a:endParaRPr lang="en-US" dirty="0"/>
          </a:p>
        </p:txBody>
      </p:sp>
    </p:spTree>
    <p:extLst>
      <p:ext uri="{BB962C8B-B14F-4D97-AF65-F5344CB8AC3E}">
        <p14:creationId xmlns:p14="http://schemas.microsoft.com/office/powerpoint/2010/main" val="1750975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indent="0">
              <a:buFont typeface="Wingdings" pitchFamily="2" charset="2"/>
              <a:buNone/>
            </a:pPr>
            <a:r>
              <a:rPr lang="en-US" dirty="0"/>
              <a:t>This step allows you to select the specific processes to include in the model build and scenario analysis.</a:t>
            </a:r>
            <a:r>
              <a:rPr lang="en-US" baseline="0" dirty="0"/>
              <a:t>  Most conventional processes are included for multiple design options.  Enter a “1” in the box next to the specific destination to enable it.  A numerical value is entered since multiple destinations of the same type (e.g., two MRFs in the regions) can be modeled.  </a:t>
            </a:r>
            <a:r>
              <a:rPr lang="en-US" dirty="0"/>
              <a:t>Note that destination selections need to match.  For example, if you selected</a:t>
            </a:r>
            <a:r>
              <a:rPr lang="en-US" baseline="0" dirty="0"/>
              <a:t> </a:t>
            </a:r>
            <a:r>
              <a:rPr lang="en-US" dirty="0"/>
              <a:t>single stream recyclables collection in</a:t>
            </a:r>
            <a:r>
              <a:rPr lang="en-US" baseline="0" dirty="0"/>
              <a:t> the previous step, then you can only select a</a:t>
            </a:r>
            <a:r>
              <a:rPr lang="en-US" dirty="0"/>
              <a:t> single-stream type materials recovery facility (MRF) in this step. In addition to selecting the single-stream MRF, users also select “Reprocessing” to capture the reprocessing of recovered materials into new materials.  </a:t>
            </a:r>
          </a:p>
          <a:p>
            <a:pPr marL="0" indent="0">
              <a:buFont typeface="Wingdings" pitchFamily="2" charset="2"/>
              <a:buNone/>
            </a:pPr>
            <a:endParaRPr lang="en-US" dirty="0"/>
          </a:p>
          <a:p>
            <a:pPr marL="0" indent="0">
              <a:buFont typeface="Wingdings" pitchFamily="2" charset="2"/>
              <a:buNone/>
            </a:pPr>
            <a:r>
              <a:rPr lang="en-US" dirty="0"/>
              <a:t>If you wish to change the selection of collection options, click the “Back” button to return to the previous “Select Waste Collection Processes” step.</a:t>
            </a:r>
          </a:p>
          <a:p>
            <a:pPr marL="0" indent="0">
              <a:buFont typeface="Wingdings" pitchFamily="2" charset="2"/>
              <a:buNone/>
            </a:pPr>
            <a:endParaRPr lang="en-US" dirty="0"/>
          </a:p>
          <a:p>
            <a:pPr marL="0" indent="0">
              <a:buFont typeface="Wingdings" pitchFamily="2" charset="2"/>
              <a:buNone/>
            </a:pPr>
            <a:r>
              <a:rPr lang="en-US" dirty="0"/>
              <a:t>The panels on the right side of the screen indicate whether destinations have been assigned and are valid. You must complete the valid assignment for all destination(s) before proceeding to the next steps.  Once all destinations show as valid, click the “Next” button at the bottom of the screen and you will automatically move to</a:t>
            </a:r>
            <a:r>
              <a:rPr lang="en-US" baseline="0" dirty="0"/>
              <a:t> the next step.  </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indent="0">
              <a:buFont typeface="Wingdings" pitchFamily="2" charset="2"/>
              <a:buNone/>
            </a:pPr>
            <a:r>
              <a:rPr lang="en-US" dirty="0"/>
              <a:t>This step allows you to select the specific processes to include in the model build and scenario analysis.</a:t>
            </a:r>
            <a:r>
              <a:rPr lang="en-US" baseline="0" dirty="0"/>
              <a:t>  Most conventional processes are included for multiple design options.  Enter a “1” in the box next to the specific destination to enable it.  A numerical value is entered since multiple destinations of the same type (e.g., two MRFs in the regions) can be modeled.  </a:t>
            </a:r>
            <a:r>
              <a:rPr lang="en-US" dirty="0"/>
              <a:t>Note that destination selections need to match.  For example, if you selected</a:t>
            </a:r>
            <a:r>
              <a:rPr lang="en-US" baseline="0" dirty="0"/>
              <a:t> </a:t>
            </a:r>
            <a:r>
              <a:rPr lang="en-US" dirty="0"/>
              <a:t>single stream recyclables collection in</a:t>
            </a:r>
            <a:r>
              <a:rPr lang="en-US" baseline="0" dirty="0"/>
              <a:t> the previous step, then you can only select a</a:t>
            </a:r>
            <a:r>
              <a:rPr lang="en-US" dirty="0"/>
              <a:t> single-stream type materials recovery facility (MRF) in this step. In addition to selecting the single-stream MRF, users also select “Reprocessing” to capture the reprocessing of recovered materials into new materials.  </a:t>
            </a:r>
          </a:p>
          <a:p>
            <a:pPr marL="0" indent="0">
              <a:buFont typeface="Wingdings" pitchFamily="2" charset="2"/>
              <a:buNone/>
            </a:pPr>
            <a:endParaRPr lang="en-US" dirty="0"/>
          </a:p>
          <a:p>
            <a:pPr marL="0" indent="0">
              <a:buFont typeface="Wingdings" pitchFamily="2" charset="2"/>
              <a:buNone/>
            </a:pPr>
            <a:r>
              <a:rPr lang="en-US" dirty="0"/>
              <a:t>If you wish to change the selection of collection options, click the “Back” button to return to the previous “Select Waste Collection Processes” step.</a:t>
            </a:r>
          </a:p>
          <a:p>
            <a:pPr marL="0" indent="0">
              <a:buFont typeface="Wingdings" pitchFamily="2" charset="2"/>
              <a:buNone/>
            </a:pPr>
            <a:endParaRPr lang="en-US" dirty="0"/>
          </a:p>
          <a:p>
            <a:pPr marL="0" indent="0">
              <a:buFont typeface="Wingdings" pitchFamily="2" charset="2"/>
              <a:buNone/>
            </a:pPr>
            <a:r>
              <a:rPr lang="en-US" dirty="0"/>
              <a:t>The panels on the right side of the screen indicate whether destinations have been assigned and are valid. You must complete the valid assignment for all destination(s) before proceeding to the next steps.  Once all destinations show as valid, click the “Next” button at the bottom of the screen and you will automatically move to</a:t>
            </a:r>
            <a:r>
              <a:rPr lang="en-US" baseline="0" dirty="0"/>
              <a:t> the next step.  </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8</a:t>
            </a:fld>
            <a:endParaRPr lang="en-US" dirty="0"/>
          </a:p>
        </p:txBody>
      </p:sp>
    </p:spTree>
    <p:extLst>
      <p:ext uri="{BB962C8B-B14F-4D97-AF65-F5344CB8AC3E}">
        <p14:creationId xmlns:p14="http://schemas.microsoft.com/office/powerpoint/2010/main" val="9372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indent="0">
              <a:buFont typeface="Wingdings" pitchFamily="2" charset="2"/>
              <a:buNone/>
              <a:defRPr/>
            </a:pPr>
            <a:r>
              <a:rPr lang="en-US" dirty="0"/>
              <a:t>When running the tool in </a:t>
            </a:r>
            <a:r>
              <a:rPr lang="en-US" b="1" dirty="0"/>
              <a:t>accounting mode</a:t>
            </a:r>
            <a:r>
              <a:rPr lang="en-US" dirty="0"/>
              <a:t>, this step will allow you to define the split of waste sent to different destinations by sector and waste collection type. Note that this step is not included when running the tool in optimization mode. As shown in the example screen, residual waste collected may be sent to a landfill or WTE facility. A 50/50 split was assigned and thus 50 percent of the residual waste will be sent to WTE and 50 percent to landfill. For single-stream recycling, the only destination selected is a single stream MRF and therefore 100 percent of the single stream recyclables collected will be sent to the single stream MRF.  </a:t>
            </a:r>
          </a:p>
          <a:p>
            <a:pPr marL="0" indent="0">
              <a:buFont typeface="Wingdings" pitchFamily="2" charset="2"/>
              <a:buNone/>
              <a:defRPr/>
            </a:pPr>
            <a:endParaRPr lang="en-US" dirty="0"/>
          </a:p>
          <a:p>
            <a:pPr marL="0" indent="0">
              <a:buFont typeface="Wingdings" pitchFamily="2" charset="2"/>
              <a:buNone/>
              <a:defRPr/>
            </a:pPr>
            <a:r>
              <a:rPr lang="en-US" dirty="0"/>
              <a:t>Different allocations may be assigned for each enabled generation sector. Use the “Choose Sector” drop-down menu to select the sector for assigning splits.</a:t>
            </a:r>
          </a:p>
          <a:p>
            <a:pPr marL="0" indent="0">
              <a:buFont typeface="Wingdings" pitchFamily="2" charset="2"/>
              <a:buNone/>
              <a:defRPr/>
            </a:pPr>
            <a:endParaRPr lang="en-US" dirty="0"/>
          </a:p>
          <a:p>
            <a:pPr marL="0" indent="0">
              <a:buFont typeface="Wingdings" pitchFamily="2" charset="2"/>
              <a:buNone/>
              <a:defRPr/>
            </a:pPr>
            <a:r>
              <a:rPr lang="en-US" dirty="0"/>
              <a:t>Once destination splits have been reviewed and kept as is or modified, click the “Next” button at the bottom of the screen and you will automatically move to</a:t>
            </a:r>
            <a:r>
              <a:rPr lang="en-US" baseline="0" dirty="0"/>
              <a:t> the next step. </a:t>
            </a:r>
            <a:endParaRPr lang="en-US" dirty="0"/>
          </a:p>
          <a:p>
            <a:pPr marL="0" indent="0">
              <a:buFont typeface="Wingdings" pitchFamily="2" charset="2"/>
              <a:buNone/>
              <a:defRPr/>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C8526C01-0733-44EC-A9BB-16AD28790BB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E8E2B843-DA18-463F-943D-8DD273F5315A}" type="datetime1">
              <a:rPr lang="en-US"/>
              <a:pPr/>
              <a:t>3/29/2021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00444DD-0749-4319-815E-7404F22D49BD}" type="datetime1">
              <a:rPr lang="en-US"/>
              <a:pPr/>
              <a:t>3/29/2021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FE01A43-CB4F-4DDA-B8DD-04BF495AFB9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5F9563E5-9A7B-49AE-B534-ED0F3D0F5521}" type="datetime1">
              <a:rPr lang="en-US"/>
              <a:pPr/>
              <a:t>3/29/2021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9F09CCB-471C-4917-800E-DFF7D581D0B2}"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marL="0" marR="0" indent="0" algn="l" defTabSz="914400" rtl="0" eaLnBrk="0" fontAlgn="base" latinLnBrk="0" hangingPunct="0">
              <a:lnSpc>
                <a:spcPct val="100000"/>
              </a:lnSpc>
              <a:spcBef>
                <a:spcPct val="0"/>
              </a:spcBef>
              <a:spcAft>
                <a:spcPct val="0"/>
              </a:spcAft>
              <a:tabLst/>
              <a:defRPr lang="en-US" sz="3200" b="1" noProof="0" dirty="0" smtClean="0">
                <a:solidFill>
                  <a:srgbClr val="4597A0"/>
                </a:solidFill>
                <a:latin typeface="Century Gothic" pitchFamily="-108" charset="0"/>
                <a:ea typeface="ＭＳ Ｐゴシック" pitchFamily="-108" charset="-128"/>
                <a:cs typeface="ＭＳ Ｐゴシック" pitchFamily="-112" charset="-128"/>
              </a:defRPr>
            </a:lvl1pPr>
          </a:lstStyle>
          <a:p>
            <a:pPr marL="0" marR="0" lvl="0" indent="0" defTabSz="914400" rtl="0" eaLnBrk="0" fontAlgn="base" latinLnBrk="0" hangingPunct="0">
              <a:lnSpc>
                <a:spcPct val="100000"/>
              </a:lnSpc>
              <a:spcBef>
                <a:spcPct val="0"/>
              </a:spcBef>
              <a:spcAft>
                <a:spcPct val="0"/>
              </a:spcAft>
              <a:tabLst/>
              <a:defRPr/>
            </a:pPr>
            <a:r>
              <a:rPr kumimoji="0" lang="en-US" sz="3200" b="1" i="0" u="none" strike="noStrike" kern="0" cap="none" spc="0" normalizeH="0" baseline="0" noProof="0" dirty="0">
                <a:ln>
                  <a:noFill/>
                </a:ln>
                <a:solidFill>
                  <a:srgbClr val="4597A0"/>
                </a:solidFill>
                <a:effectLst/>
                <a:uLnTx/>
                <a:uFillTx/>
                <a:latin typeface="Century Gothic" pitchFamily="-108" charset="0"/>
                <a:ea typeface="ＭＳ Ｐゴシック" pitchFamily="-108" charset="-128"/>
                <a:cs typeface="ＭＳ Ｐゴシック" pitchFamily="-112" charset="-128"/>
              </a:rPr>
              <a:t>Slide Title</a:t>
            </a:r>
            <a:endParaRPr kumimoji="0" lang="en-US" sz="2000" b="1" i="0" u="none" strike="noStrike" kern="0" cap="none" spc="0" normalizeH="0" baseline="0" noProof="0" dirty="0">
              <a:ln>
                <a:noFill/>
              </a:ln>
              <a:solidFill>
                <a:srgbClr val="4597A0"/>
              </a:solidFill>
              <a:effectLst/>
              <a:uLnTx/>
              <a:uFillTx/>
              <a:latin typeface="Century Gothic" pitchFamily="-108" charset="0"/>
              <a:ea typeface="ＭＳ Ｐゴシック" pitchFamily="-108" charset="-128"/>
              <a:cs typeface="ＭＳ Ｐゴシック" pitchFamily="-112" charset="-128"/>
            </a:endParaRPr>
          </a:p>
        </p:txBody>
      </p:sp>
      <p:sp>
        <p:nvSpPr>
          <p:cNvPr id="3" name="Content Placeholder 2"/>
          <p:cNvSpPr>
            <a:spLocks noGrp="1"/>
          </p:cNvSpPr>
          <p:nvPr>
            <p:ph idx="1" hasCustomPrompt="1"/>
          </p:nvPr>
        </p:nvSpPr>
        <p:spPr/>
        <p:txBody>
          <a:bodyPr/>
          <a:lstStyle/>
          <a:p>
            <a:pPr eaLnBrk="1" hangingPunct="1">
              <a:lnSpc>
                <a:spcPct val="90000"/>
              </a:lnSpc>
              <a:spcAft>
                <a:spcPts val="600"/>
              </a:spcAft>
            </a:pPr>
            <a:r>
              <a:rPr lang="en-US" sz="2400" dirty="0">
                <a:latin typeface="Calibri" pitchFamily="34" charset="0"/>
                <a:ea typeface="ＭＳ Ｐゴシック" pitchFamily="-108" charset="-128"/>
              </a:rPr>
              <a:t>Sample text</a:t>
            </a:r>
            <a:endParaRPr lang="en-US" sz="2400" dirty="0">
              <a:latin typeface="Calibri" pitchFamily="34" charset="0"/>
            </a:endParaRPr>
          </a:p>
          <a:p>
            <a:pPr eaLnBrk="1" hangingPunct="1">
              <a:lnSpc>
                <a:spcPct val="90000"/>
              </a:lnSpc>
              <a:spcAft>
                <a:spcPts val="600"/>
              </a:spcAft>
            </a:pPr>
            <a:r>
              <a:rPr lang="en-US" sz="2400" dirty="0">
                <a:latin typeface="Calibri" pitchFamily="-108" charset="0"/>
                <a:ea typeface="ＭＳ Ｐゴシック" pitchFamily="-108" charset="-128"/>
              </a:rPr>
              <a:t>More Sample Text:</a:t>
            </a:r>
          </a:p>
          <a:p>
            <a:pPr lvl="1" eaLnBrk="1" hangingPunct="1">
              <a:lnSpc>
                <a:spcPct val="90000"/>
              </a:lnSpc>
              <a:buFont typeface="Courier New" pitchFamily="49" charset="0"/>
              <a:buChar char="o"/>
            </a:pPr>
            <a:r>
              <a:rPr lang="en-US" sz="2000" dirty="0">
                <a:latin typeface="Calibri" pitchFamily="34" charset="0"/>
              </a:rPr>
              <a:t>Inner sub bullet style for you to see</a:t>
            </a:r>
            <a:endParaRPr lang="en-US" sz="2000" dirty="0">
              <a:latin typeface="Calibri" pitchFamily="34" charset="0"/>
              <a:ea typeface="ＭＳ Ｐゴシック" pitchFamily="-108" charset="-128"/>
            </a:endParaRPr>
          </a:p>
          <a:p>
            <a:pPr lvl="1" eaLnBrk="1" hangingPunct="1">
              <a:lnSpc>
                <a:spcPct val="90000"/>
              </a:lnSpc>
              <a:buFont typeface="Courier New" pitchFamily="49" charset="0"/>
              <a:buChar char="o"/>
            </a:pPr>
            <a:r>
              <a:rPr lang="en-US" sz="2000" dirty="0">
                <a:latin typeface="Calibri" pitchFamily="34" charset="0"/>
              </a:rPr>
              <a:t>Inner sub bullet style</a:t>
            </a:r>
            <a:br>
              <a:rPr lang="en-US" sz="2000" dirty="0">
                <a:latin typeface="Calibri" pitchFamily="34" charset="0"/>
              </a:rPr>
            </a:br>
            <a:endParaRPr lang="en-US" sz="2000" dirty="0">
              <a:latin typeface="Calibri" pitchFamily="34" charset="0"/>
            </a:endParaRPr>
          </a:p>
          <a:p>
            <a:pPr eaLnBrk="1" hangingPunct="1">
              <a:lnSpc>
                <a:spcPct val="90000"/>
              </a:lnSpc>
              <a:spcAft>
                <a:spcPts val="600"/>
              </a:spcAft>
            </a:pPr>
            <a:r>
              <a:rPr lang="en-US" sz="2400" dirty="0">
                <a:latin typeface="Calibri" pitchFamily="34" charset="0"/>
                <a:ea typeface="ＭＳ Ｐゴシック" pitchFamily="-108" charset="-128"/>
              </a:rPr>
              <a:t>Sample text about Format</a:t>
            </a:r>
            <a:endParaRPr lang="en-US" sz="2400" dirty="0">
              <a:latin typeface="Calibri" pitchFamily="34" charset="0"/>
            </a:endParaRPr>
          </a:p>
          <a:p>
            <a:pPr eaLnBrk="1" hangingPunct="1">
              <a:lnSpc>
                <a:spcPct val="90000"/>
              </a:lnSpc>
              <a:spcAft>
                <a:spcPts val="600"/>
              </a:spcAft>
            </a:pPr>
            <a:r>
              <a:rPr lang="en-US" sz="2400" dirty="0">
                <a:latin typeface="Calibri" pitchFamily="-108" charset="0"/>
                <a:ea typeface="ＭＳ Ｐゴシック" pitchFamily="-108" charset="-128"/>
              </a:rPr>
              <a:t>More Sample Text:</a:t>
            </a:r>
          </a:p>
          <a:p>
            <a:pPr lvl="1" eaLnBrk="1" hangingPunct="1">
              <a:lnSpc>
                <a:spcPct val="90000"/>
              </a:lnSpc>
              <a:buFont typeface="Courier New" pitchFamily="49" charset="0"/>
              <a:buChar char="o"/>
            </a:pPr>
            <a:r>
              <a:rPr lang="en-US" sz="2000" dirty="0">
                <a:latin typeface="Calibri" pitchFamily="34" charset="0"/>
              </a:rPr>
              <a:t>Inner sub bullet style</a:t>
            </a:r>
            <a:endParaRPr lang="en-US" sz="2000" dirty="0">
              <a:latin typeface="Calibri" pitchFamily="34" charset="0"/>
              <a:ea typeface="ＭＳ Ｐゴシック" pitchFamily="-108" charset="-128"/>
            </a:endParaRPr>
          </a:p>
          <a:p>
            <a:pPr lvl="1" eaLnBrk="1" hangingPunct="1">
              <a:lnSpc>
                <a:spcPct val="90000"/>
              </a:lnSpc>
              <a:buFont typeface="Courier New" pitchFamily="49" charset="0"/>
              <a:buChar char="o"/>
            </a:pPr>
            <a:r>
              <a:rPr lang="en-US" sz="2000" dirty="0">
                <a:latin typeface="Calibri" pitchFamily="34" charset="0"/>
              </a:rPr>
              <a:t>Inner sub bullet style. Inner sub bullet style. Inner sub bullet style</a:t>
            </a:r>
            <a:endParaRPr lang="en-US" sz="2000" dirty="0">
              <a:latin typeface="Calibri" pitchFamily="34" charset="0"/>
              <a:ea typeface="ＭＳ Ｐゴシック" pitchFamily="-108" charset="-128"/>
            </a:endParaRPr>
          </a:p>
        </p:txBody>
      </p:sp>
      <p:pic>
        <p:nvPicPr>
          <p:cNvPr id="7" name="Picture 7"/>
          <p:cNvPicPr>
            <a:picLocks noChangeAspect="1" noChangeArrowheads="1"/>
          </p:cNvPicPr>
          <p:nvPr userDrawn="1">
            <p:custDataLst>
              <p:tags r:id="rId1"/>
            </p:custDataLst>
          </p:nvPr>
        </p:nvPicPr>
        <p:blipFill>
          <a:blip r:embed="rId4"/>
          <a:srcRect/>
          <a:stretch>
            <a:fillRect/>
          </a:stretch>
        </p:blipFill>
        <p:spPr bwMode="auto">
          <a:xfrm rot="10800000">
            <a:off x="0" y="6642100"/>
            <a:ext cx="9144000" cy="247184"/>
          </a:xfrm>
          <a:prstGeom prst="rect">
            <a:avLst/>
          </a:prstGeom>
          <a:noFill/>
          <a:ln w="9525">
            <a:noFill/>
            <a:miter lim="800000"/>
            <a:headEnd/>
            <a:tailEnd/>
          </a:ln>
        </p:spPr>
      </p:pic>
      <p:pic>
        <p:nvPicPr>
          <p:cNvPr id="11" name="Picture 6"/>
          <p:cNvPicPr>
            <a:picLocks noChangeAspect="1" noChangeArrowheads="1"/>
          </p:cNvPicPr>
          <p:nvPr userDrawn="1">
            <p:custDataLst>
              <p:tags r:id="rId2"/>
            </p:custDataLst>
          </p:nvPr>
        </p:nvPicPr>
        <p:blipFill>
          <a:blip r:embed="rId4"/>
          <a:srcRect/>
          <a:stretch>
            <a:fillRect/>
          </a:stretch>
        </p:blipFill>
        <p:spPr bwMode="auto">
          <a:xfrm>
            <a:off x="0" y="0"/>
            <a:ext cx="9144000" cy="247184"/>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866F606-2FA7-475D-AA15-F73903BFE410}" type="datetime1">
              <a:rPr lang="en-US"/>
              <a:pPr/>
              <a:t>3/29/2021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B099720-E7BD-4396-9D5A-73BD6AD1B80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kumimoji="0" lang="en-US" sz="3200" b="1" i="0" u="none" strike="noStrike" kern="0" cap="none" spc="0" normalizeH="0" baseline="0" noProof="0" dirty="0">
                <a:ln>
                  <a:noFill/>
                </a:ln>
                <a:solidFill>
                  <a:srgbClr val="4597A0"/>
                </a:solidFill>
                <a:effectLst/>
                <a:uLnTx/>
                <a:uFillTx/>
                <a:latin typeface="Century Gothic" pitchFamily="-108" charset="0"/>
                <a:ea typeface="ＭＳ Ｐゴシック" pitchFamily="-108" charset="-128"/>
                <a:cs typeface="ＭＳ Ｐゴシック" pitchFamily="-112" charset="-128"/>
              </a:defRPr>
            </a:lvl1pPr>
          </a:lstStyle>
          <a:p>
            <a:pPr marL="0" marR="0" lvl="0" indent="0" algn="l" defTabSz="914400" rtl="0" eaLnBrk="0" fontAlgn="base" latinLnBrk="0" hangingPunct="0">
              <a:lnSpc>
                <a:spcPct val="100000"/>
              </a:lnSpc>
              <a:spcBef>
                <a:spcPct val="0"/>
              </a:spcBef>
              <a:spcAft>
                <a:spcPct val="0"/>
              </a:spcAft>
              <a:tabLst/>
              <a:defRPr/>
            </a:pPr>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lgn="l" rtl="0" eaLnBrk="1" fontAlgn="base" hangingPunct="1">
              <a:lnSpc>
                <a:spcPct val="90000"/>
              </a:lnSpc>
              <a:spcBef>
                <a:spcPct val="20000"/>
              </a:spcBef>
              <a:defRPr lang="en-US" sz="2400" dirty="0" smtClean="0">
                <a:solidFill>
                  <a:schemeClr val="tx1"/>
                </a:solidFill>
                <a:latin typeface="Calibri" pitchFamily="34" charset="0"/>
                <a:ea typeface="ＭＳ Ｐゴシック" pitchFamily="-108" charset="-128"/>
                <a:cs typeface="ＭＳ Ｐゴシック" pitchFamily="-112" charset="-128"/>
              </a:defRPr>
            </a:lvl1pPr>
            <a:lvl2pPr algn="l" rtl="0" eaLnBrk="1" fontAlgn="base" hangingPunct="1">
              <a:lnSpc>
                <a:spcPct val="90000"/>
              </a:lnSpc>
              <a:spcBef>
                <a:spcPct val="20000"/>
              </a:spcBef>
              <a:defRPr lang="en-US" sz="2400" dirty="0" smtClean="0">
                <a:solidFill>
                  <a:schemeClr val="tx1"/>
                </a:solidFill>
                <a:latin typeface="Calibri" pitchFamily="34" charset="0"/>
                <a:ea typeface="ＭＳ Ｐゴシック" pitchFamily="-108" charset="-128"/>
                <a:cs typeface="ＭＳ Ｐゴシック" pitchFamily="-112" charset="-128"/>
              </a:defRPr>
            </a:lvl2pPr>
            <a:lvl3pPr algn="l" rtl="0" eaLnBrk="1" fontAlgn="base" hangingPunct="1">
              <a:lnSpc>
                <a:spcPct val="90000"/>
              </a:lnSpc>
              <a:spcBef>
                <a:spcPct val="20000"/>
              </a:spcBef>
              <a:defRPr lang="en-US" sz="2400" dirty="0" smtClean="0">
                <a:solidFill>
                  <a:schemeClr val="tx1"/>
                </a:solidFill>
                <a:latin typeface="Calibri" pitchFamily="34" charset="0"/>
                <a:ea typeface="ＭＳ Ｐゴシック" pitchFamily="-108" charset="-128"/>
                <a:cs typeface="ＭＳ Ｐゴシック" pitchFamily="-112" charset="-128"/>
              </a:defRPr>
            </a:lvl3pPr>
            <a:lvl4pPr algn="l" rtl="0" eaLnBrk="1" fontAlgn="base" hangingPunct="1">
              <a:lnSpc>
                <a:spcPct val="90000"/>
              </a:lnSpc>
              <a:spcBef>
                <a:spcPct val="20000"/>
              </a:spcBef>
              <a:defRPr lang="en-US" sz="2400" dirty="0" smtClean="0">
                <a:solidFill>
                  <a:schemeClr val="tx1"/>
                </a:solidFill>
                <a:latin typeface="Calibri" pitchFamily="34" charset="0"/>
                <a:ea typeface="ＭＳ Ｐゴシック" pitchFamily="-108" charset="-128"/>
                <a:cs typeface="ＭＳ Ｐゴシック" pitchFamily="-112" charset="-128"/>
              </a:defRPr>
            </a:lvl4pPr>
            <a:lvl5pPr algn="l" rtl="0" eaLnBrk="1" fontAlgn="base" hangingPunct="1">
              <a:lnSpc>
                <a:spcPct val="90000"/>
              </a:lnSpc>
              <a:spcBef>
                <a:spcPct val="20000"/>
              </a:spcBef>
              <a:defRPr lang="en-US" sz="2400" dirty="0">
                <a:solidFill>
                  <a:schemeClr val="tx1"/>
                </a:solidFill>
                <a:latin typeface="Calibri" pitchFamily="34" charset="0"/>
                <a:ea typeface="ＭＳ Ｐゴシック" pitchFamily="-108" charset="-128"/>
                <a:cs typeface="ＭＳ Ｐゴシック" pitchFamily="-112" charset="-128"/>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lgn="l" rtl="0" eaLnBrk="1" fontAlgn="base" hangingPunct="1">
              <a:lnSpc>
                <a:spcPct val="90000"/>
              </a:lnSpc>
              <a:spcBef>
                <a:spcPct val="20000"/>
              </a:spcBef>
              <a:spcAft>
                <a:spcPct val="0"/>
              </a:spcAft>
              <a:defRPr lang="en-US" sz="2400" dirty="0" smtClean="0">
                <a:solidFill>
                  <a:schemeClr val="tx1"/>
                </a:solidFill>
                <a:latin typeface="Calibri" pitchFamily="34" charset="0"/>
                <a:ea typeface="ＭＳ Ｐゴシック" pitchFamily="-108" charset="-128"/>
                <a:cs typeface="ＭＳ Ｐゴシック" pitchFamily="-112" charset="-128"/>
              </a:defRPr>
            </a:lvl1pPr>
            <a:lvl2pPr algn="l" rtl="0" eaLnBrk="1" fontAlgn="base" hangingPunct="1">
              <a:lnSpc>
                <a:spcPct val="90000"/>
              </a:lnSpc>
              <a:spcBef>
                <a:spcPct val="20000"/>
              </a:spcBef>
              <a:spcAft>
                <a:spcPct val="0"/>
              </a:spcAft>
              <a:defRPr lang="en-US" sz="2400" dirty="0" smtClean="0">
                <a:solidFill>
                  <a:schemeClr val="tx1"/>
                </a:solidFill>
                <a:latin typeface="Calibri" pitchFamily="34" charset="0"/>
                <a:ea typeface="ＭＳ Ｐゴシック" pitchFamily="-108" charset="-128"/>
                <a:cs typeface="ＭＳ Ｐゴシック" pitchFamily="-112" charset="-128"/>
              </a:defRPr>
            </a:lvl2pPr>
            <a:lvl3pPr algn="l" rtl="0" eaLnBrk="1" fontAlgn="base" hangingPunct="1">
              <a:lnSpc>
                <a:spcPct val="90000"/>
              </a:lnSpc>
              <a:spcBef>
                <a:spcPct val="20000"/>
              </a:spcBef>
              <a:spcAft>
                <a:spcPct val="0"/>
              </a:spcAft>
              <a:defRPr lang="en-US" sz="2400" dirty="0" smtClean="0">
                <a:solidFill>
                  <a:schemeClr val="tx1"/>
                </a:solidFill>
                <a:latin typeface="Calibri" pitchFamily="34" charset="0"/>
                <a:ea typeface="ＭＳ Ｐゴシック" pitchFamily="-108" charset="-128"/>
                <a:cs typeface="ＭＳ Ｐゴシック" pitchFamily="-112" charset="-128"/>
              </a:defRPr>
            </a:lvl3pPr>
            <a:lvl4pPr algn="l" rtl="0" eaLnBrk="1" fontAlgn="base" hangingPunct="1">
              <a:lnSpc>
                <a:spcPct val="90000"/>
              </a:lnSpc>
              <a:spcBef>
                <a:spcPct val="20000"/>
              </a:spcBef>
              <a:spcAft>
                <a:spcPct val="0"/>
              </a:spcAft>
              <a:defRPr lang="en-US" sz="2400" dirty="0" smtClean="0">
                <a:solidFill>
                  <a:schemeClr val="tx1"/>
                </a:solidFill>
                <a:latin typeface="Calibri" pitchFamily="34" charset="0"/>
                <a:ea typeface="ＭＳ Ｐゴシック" pitchFamily="-108" charset="-128"/>
                <a:cs typeface="ＭＳ Ｐゴシック" pitchFamily="-112" charset="-128"/>
              </a:defRPr>
            </a:lvl4pPr>
            <a:lvl5pPr algn="l" rtl="0" eaLnBrk="1" fontAlgn="base" hangingPunct="1">
              <a:lnSpc>
                <a:spcPct val="90000"/>
              </a:lnSpc>
              <a:spcBef>
                <a:spcPct val="20000"/>
              </a:spcBef>
              <a:spcAft>
                <a:spcPct val="0"/>
              </a:spcAft>
              <a:defRPr lang="en-US" sz="2400" dirty="0">
                <a:solidFill>
                  <a:schemeClr val="tx1"/>
                </a:solidFill>
                <a:latin typeface="Calibri" pitchFamily="34" charset="0"/>
                <a:ea typeface="ＭＳ Ｐゴシック" pitchFamily="-108" charset="-128"/>
                <a:cs typeface="ＭＳ Ｐゴシック" pitchFamily="-112" charset="-128"/>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a:spLocks noGrp="1" noChangeArrowheads="1"/>
          </p:cNvSpPr>
          <p:nvPr>
            <p:ph type="sldNum" sz="quarter" idx="12"/>
          </p:nvPr>
        </p:nvSpPr>
        <p:spPr>
          <a:ln/>
        </p:spPr>
        <p:txBody>
          <a:bodyPr/>
          <a:lstStyle>
            <a:lvl1pPr>
              <a:defRPr/>
            </a:lvl1pPr>
          </a:lstStyle>
          <a:p>
            <a:fld id="{9105664C-1F63-4698-84CF-10EB402C1565}" type="slidenum">
              <a:rPr lang="en-US" smtClean="0"/>
              <a:pPr/>
              <a:t>‹#›</a:t>
            </a:fld>
            <a:endParaRPr lang="en-US" dirty="0"/>
          </a:p>
        </p:txBody>
      </p:sp>
      <p:pic>
        <p:nvPicPr>
          <p:cNvPr id="8" name="Picture 7"/>
          <p:cNvPicPr>
            <a:picLocks noChangeAspect="1" noChangeArrowheads="1"/>
          </p:cNvPicPr>
          <p:nvPr userDrawn="1">
            <p:custDataLst>
              <p:tags r:id="rId1"/>
            </p:custDataLst>
          </p:nvPr>
        </p:nvPicPr>
        <p:blipFill>
          <a:blip r:embed="rId4"/>
          <a:srcRect/>
          <a:stretch>
            <a:fillRect/>
          </a:stretch>
        </p:blipFill>
        <p:spPr bwMode="auto">
          <a:xfrm rot="10800000">
            <a:off x="0" y="6642100"/>
            <a:ext cx="9144000" cy="247184"/>
          </a:xfrm>
          <a:prstGeom prst="rect">
            <a:avLst/>
          </a:prstGeom>
          <a:noFill/>
          <a:ln w="9525">
            <a:noFill/>
            <a:miter lim="800000"/>
            <a:headEnd/>
            <a:tailEnd/>
          </a:ln>
        </p:spPr>
      </p:pic>
      <p:pic>
        <p:nvPicPr>
          <p:cNvPr id="9" name="Picture 6"/>
          <p:cNvPicPr>
            <a:picLocks noChangeAspect="1" noChangeArrowheads="1"/>
          </p:cNvPicPr>
          <p:nvPr userDrawn="1">
            <p:custDataLst>
              <p:tags r:id="rId2"/>
            </p:custDataLst>
          </p:nvPr>
        </p:nvPicPr>
        <p:blipFill>
          <a:blip r:embed="rId4"/>
          <a:srcRect/>
          <a:stretch>
            <a:fillRect/>
          </a:stretch>
        </p:blipFill>
        <p:spPr bwMode="auto">
          <a:xfrm>
            <a:off x="0" y="0"/>
            <a:ext cx="9144000" cy="247184"/>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77997FE-9013-4CCF-B1DB-07BE17010AAE}" type="datetime1">
              <a:rPr lang="en-US"/>
              <a:pPr/>
              <a:t>3/29/2021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20380559-298F-4777-8F5C-E5DD1E9C443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9A4FA219-004B-4C12-944E-EBDD5B3C1065}" type="datetime1">
              <a:rPr lang="en-US"/>
              <a:pPr/>
              <a:t>3/29/2021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EF6F1FC4-735A-4624-A9B1-F535109CE5FE}"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11C13C5-10FB-48F8-8C9B-A66410B83759}" type="datetime1">
              <a:rPr lang="en-US"/>
              <a:pPr/>
              <a:t>3/29/2021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36A8389D-11A7-412A-9655-CB56FCE3D8B0}"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D36E6AE-F7EA-4C0A-A588-6A80013B1A61}" type="datetime1">
              <a:rPr lang="en-US"/>
              <a:pPr/>
              <a:t>3/29/2021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95ABEE9A-B3CB-4016-885A-1C221AA57AF2}"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7E1D330-F7A4-4BDB-BADB-0FF5D5AA0F66}" type="datetime1">
              <a:rPr lang="en-US"/>
              <a:pPr/>
              <a:t>3/29/2021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8D49D247-81C3-4480-9D55-246C46E9D72E}"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9E605D90-F318-4E6F-8368-B969EA1CD21F}" type="datetime1">
              <a:rPr lang="en-US"/>
              <a:pPr/>
              <a:t>3/29/2021</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7A62AC6-6AE1-4F21-A864-AD2179CA6E7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685800" y="1371600"/>
            <a:ext cx="7772400" cy="914400"/>
          </a:xfrm>
        </p:spPr>
        <p:txBody>
          <a:bodyPr/>
          <a:lstStyle/>
          <a:p>
            <a:pPr eaLnBrk="1" hangingPunct="1"/>
            <a:br>
              <a:rPr lang="en-US" sz="2800" i="1" dirty="0">
                <a:solidFill>
                  <a:schemeClr val="tx1"/>
                </a:solidFill>
                <a:latin typeface="Century Gothic" pitchFamily="-108" charset="0"/>
                <a:ea typeface="ＭＳ Ｐゴシック" pitchFamily="-108" charset="-128"/>
              </a:rPr>
            </a:br>
            <a:endParaRPr lang="en-US" sz="2800" i="1" dirty="0">
              <a:solidFill>
                <a:schemeClr val="tx1"/>
              </a:solidFill>
              <a:latin typeface="Century Gothic" pitchFamily="-108" charset="0"/>
              <a:ea typeface="ＭＳ Ｐゴシック" pitchFamily="-108" charset="-128"/>
            </a:endParaRPr>
          </a:p>
        </p:txBody>
      </p:sp>
      <p:sp>
        <p:nvSpPr>
          <p:cNvPr id="2052" name="Rectangle 4"/>
          <p:cNvSpPr>
            <a:spLocks noChangeArrowheads="1"/>
          </p:cNvSpPr>
          <p:nvPr/>
        </p:nvSpPr>
        <p:spPr bwMode="auto">
          <a:xfrm>
            <a:off x="76200" y="2209800"/>
            <a:ext cx="6858000" cy="1447800"/>
          </a:xfrm>
          <a:prstGeom prst="rect">
            <a:avLst/>
          </a:prstGeom>
          <a:noFill/>
          <a:ln w="9525">
            <a:noFill/>
            <a:miter lim="800000"/>
            <a:headEnd/>
            <a:tailEnd/>
          </a:ln>
          <a:effectLst/>
        </p:spPr>
        <p:txBody>
          <a:bodyPr anchor="ctr"/>
          <a:lstStyle/>
          <a:p>
            <a:r>
              <a:rPr lang="en-US" sz="1600" b="1" i="1" dirty="0">
                <a:effectLst>
                  <a:glow rad="228600">
                    <a:schemeClr val="accent3">
                      <a:satMod val="175000"/>
                      <a:alpha val="40000"/>
                    </a:schemeClr>
                  </a:glow>
                  <a:reflection blurRad="6350" stA="55000" endA="300" endPos="45500" dir="5400000" sy="-100000" algn="bl" rotWithShape="0"/>
                </a:effectLst>
              </a:rPr>
              <a:t>Welcome to the </a:t>
            </a:r>
            <a:br>
              <a:rPr lang="en-US" sz="4000" b="1" dirty="0">
                <a:effectLst>
                  <a:glow rad="228600">
                    <a:schemeClr val="accent3">
                      <a:satMod val="175000"/>
                      <a:alpha val="40000"/>
                    </a:schemeClr>
                  </a:glow>
                  <a:reflection blurRad="6350" stA="55000" endA="300" endPos="45500" dir="5400000" sy="-100000" algn="bl" rotWithShape="0"/>
                </a:effectLst>
              </a:rPr>
            </a:br>
            <a:r>
              <a:rPr lang="en-US" sz="3200" b="1" dirty="0">
                <a:effectLst>
                  <a:glow rad="228600">
                    <a:schemeClr val="accent3">
                      <a:satMod val="175000"/>
                      <a:alpha val="40000"/>
                    </a:schemeClr>
                  </a:glow>
                  <a:reflection blurRad="6350" stA="55000" endA="300" endPos="45500" dir="5400000" sy="-100000" algn="bl" rotWithShape="0"/>
                </a:effectLst>
              </a:rPr>
              <a:t>MSWDSTv2 Tutorial</a:t>
            </a:r>
          </a:p>
        </p:txBody>
      </p:sp>
      <p:pic>
        <p:nvPicPr>
          <p:cNvPr id="1035" name="Picture 11"/>
          <p:cNvPicPr>
            <a:picLocks noChangeAspect="1" noChangeArrowheads="1"/>
          </p:cNvPicPr>
          <p:nvPr>
            <p:custDataLst>
              <p:tags r:id="rId2"/>
            </p:custDataLst>
          </p:nvPr>
        </p:nvPicPr>
        <p:blipFill>
          <a:blip r:embed="rId5"/>
          <a:srcRect/>
          <a:stretch>
            <a:fillRect/>
          </a:stretch>
        </p:blipFill>
        <p:spPr bwMode="auto">
          <a:xfrm>
            <a:off x="0" y="3962400"/>
            <a:ext cx="9144000" cy="2048429"/>
          </a:xfrm>
          <a:prstGeom prst="rect">
            <a:avLst/>
          </a:prstGeom>
          <a:noFill/>
          <a:ln w="9525">
            <a:noFill/>
            <a:miter lim="800000"/>
            <a:headEnd/>
            <a:tailEnd/>
          </a:ln>
        </p:spPr>
      </p:pic>
    </p:spTree>
    <p:custDataLst>
      <p:tags r:id="rId1"/>
    </p:custData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2000" b="1" i="1" dirty="0">
                <a:latin typeface="Century Gothic" pitchFamily="-108" charset="0"/>
                <a:ea typeface="ＭＳ Ｐゴシック" pitchFamily="-108" charset="-128"/>
              </a:rPr>
              <a:t>Accounting Mode Only</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Assign Destination Splits</a:t>
            </a:r>
            <a:endParaRPr lang="en-US" sz="3200" dirty="0"/>
          </a:p>
        </p:txBody>
      </p:sp>
      <p:pic>
        <p:nvPicPr>
          <p:cNvPr id="10" name="Picture 9">
            <a:extLst>
              <a:ext uri="{FF2B5EF4-FFF2-40B4-BE49-F238E27FC236}">
                <a16:creationId xmlns:a16="http://schemas.microsoft.com/office/drawing/2014/main" id="{BA9FE836-6FAD-4BDE-9B5C-3A87372BA984}"/>
              </a:ext>
            </a:extLst>
          </p:cNvPr>
          <p:cNvPicPr>
            <a:picLocks noChangeAspect="1"/>
          </p:cNvPicPr>
          <p:nvPr/>
        </p:nvPicPr>
        <p:blipFill rotWithShape="1">
          <a:blip r:embed="rId4"/>
          <a:srcRect l="7500" t="7016" r="5833" b="7016"/>
          <a:stretch/>
        </p:blipFill>
        <p:spPr>
          <a:xfrm>
            <a:off x="457200" y="1417638"/>
            <a:ext cx="7924800" cy="4419601"/>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17420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3"/>
          <p:cNvSpPr txBox="1">
            <a:spLocks noChangeArrowheads="1"/>
          </p:cNvSpPr>
          <p:nvPr/>
        </p:nvSpPr>
        <p:spPr bwMode="auto">
          <a:xfrm>
            <a:off x="5334000" y="1981200"/>
            <a:ext cx="3657600" cy="523220"/>
          </a:xfrm>
          <a:prstGeom prst="rect">
            <a:avLst/>
          </a:prstGeom>
          <a:noFill/>
          <a:ln w="9525">
            <a:noFill/>
            <a:miter lim="800000"/>
            <a:headEnd/>
            <a:tailEnd/>
          </a:ln>
        </p:spPr>
        <p:txBody>
          <a:bodyPr>
            <a:spAutoFit/>
          </a:bodyPr>
          <a:lstStyle/>
          <a:p>
            <a:pPr marL="171450" indent="-171450"/>
            <a:endParaRPr lang="en-US" sz="1400" dirty="0"/>
          </a:p>
          <a:p>
            <a:pPr marL="171450" indent="-171450"/>
            <a:endParaRPr lang="en-US" sz="1400" dirty="0"/>
          </a:p>
        </p:txBody>
      </p:sp>
      <p:sp>
        <p:nvSpPr>
          <p:cNvPr id="10" name="Title 9"/>
          <p:cNvSpPr>
            <a:spLocks noGrp="1"/>
          </p:cNvSpPr>
          <p:nvPr>
            <p:ph type="title"/>
          </p:nvPr>
        </p:nvSpPr>
        <p:spPr>
          <a:xfrm>
            <a:off x="457200" y="274638"/>
            <a:ext cx="8458200" cy="1143000"/>
          </a:xfrm>
        </p:spPr>
        <p:txBody>
          <a:bodyPr/>
          <a:lstStyle/>
          <a:p>
            <a:pPr algn="l"/>
            <a:r>
              <a:rPr lang="en-US" sz="2000" b="1" i="1" dirty="0">
                <a:latin typeface="Century Gothic" pitchFamily="-108" charset="0"/>
                <a:ea typeface="ＭＳ Ｐゴシック" pitchFamily="-108" charset="-128"/>
              </a:rPr>
              <a:t>Entering Data</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Select Electricity Grid and Carbon Factors</a:t>
            </a:r>
            <a:endParaRPr lang="en-US" sz="3200" dirty="0"/>
          </a:p>
        </p:txBody>
      </p:sp>
      <p:pic>
        <p:nvPicPr>
          <p:cNvPr id="7" name="Picture 6">
            <a:extLst>
              <a:ext uri="{FF2B5EF4-FFF2-40B4-BE49-F238E27FC236}">
                <a16:creationId xmlns:a16="http://schemas.microsoft.com/office/drawing/2014/main" id="{4BC44B8A-F7DB-4ACA-A28E-21EA9437A519}"/>
              </a:ext>
            </a:extLst>
          </p:cNvPr>
          <p:cNvPicPr>
            <a:picLocks noChangeAspect="1"/>
          </p:cNvPicPr>
          <p:nvPr/>
        </p:nvPicPr>
        <p:blipFill rotWithShape="1">
          <a:blip r:embed="rId4"/>
          <a:srcRect l="7500" t="7017" r="5834" b="7015"/>
          <a:stretch/>
        </p:blipFill>
        <p:spPr>
          <a:xfrm>
            <a:off x="457200" y="1417638"/>
            <a:ext cx="7924800" cy="4419601"/>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818937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3"/>
          <p:cNvSpPr txBox="1">
            <a:spLocks noChangeArrowheads="1"/>
          </p:cNvSpPr>
          <p:nvPr/>
        </p:nvSpPr>
        <p:spPr bwMode="auto">
          <a:xfrm>
            <a:off x="5334000" y="1981200"/>
            <a:ext cx="3657600" cy="523220"/>
          </a:xfrm>
          <a:prstGeom prst="rect">
            <a:avLst/>
          </a:prstGeom>
          <a:noFill/>
          <a:ln w="9525">
            <a:noFill/>
            <a:miter lim="800000"/>
            <a:headEnd/>
            <a:tailEnd/>
          </a:ln>
        </p:spPr>
        <p:txBody>
          <a:bodyPr>
            <a:spAutoFit/>
          </a:bodyPr>
          <a:lstStyle/>
          <a:p>
            <a:pPr marL="171450" indent="-171450"/>
            <a:endParaRPr lang="en-US" sz="1400" dirty="0"/>
          </a:p>
          <a:p>
            <a:pPr marL="171450" indent="-171450"/>
            <a:endParaRPr lang="en-US" sz="1400" dirty="0"/>
          </a:p>
        </p:txBody>
      </p:sp>
      <p:sp>
        <p:nvSpPr>
          <p:cNvPr id="10" name="Title 9"/>
          <p:cNvSpPr>
            <a:spLocks noGrp="1"/>
          </p:cNvSpPr>
          <p:nvPr>
            <p:ph type="title"/>
          </p:nvPr>
        </p:nvSpPr>
        <p:spPr/>
        <p:txBody>
          <a:bodyPr/>
          <a:lstStyle/>
          <a:p>
            <a:pPr algn="l"/>
            <a:r>
              <a:rPr lang="en-US" sz="2000" b="1" i="1" dirty="0">
                <a:latin typeface="Century Gothic" pitchFamily="-108" charset="0"/>
                <a:ea typeface="ＭＳ Ｐゴシック" pitchFamily="-108" charset="-128"/>
              </a:rPr>
              <a:t>Entering Data</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Enter Collection and Transport Data</a:t>
            </a:r>
            <a:endParaRPr lang="en-US" sz="3200" dirty="0"/>
          </a:p>
        </p:txBody>
      </p:sp>
      <p:pic>
        <p:nvPicPr>
          <p:cNvPr id="7" name="Picture 6">
            <a:extLst>
              <a:ext uri="{FF2B5EF4-FFF2-40B4-BE49-F238E27FC236}">
                <a16:creationId xmlns:a16="http://schemas.microsoft.com/office/drawing/2014/main" id="{766E6F79-7B84-40B1-AEEE-4CCAE2CF534D}"/>
              </a:ext>
            </a:extLst>
          </p:cNvPr>
          <p:cNvPicPr>
            <a:picLocks noChangeAspect="1"/>
          </p:cNvPicPr>
          <p:nvPr/>
        </p:nvPicPr>
        <p:blipFill rotWithShape="1">
          <a:blip r:embed="rId4"/>
          <a:srcRect l="7500" t="7016" r="5834" b="7016"/>
          <a:stretch/>
        </p:blipFill>
        <p:spPr>
          <a:xfrm>
            <a:off x="457200" y="1417638"/>
            <a:ext cx="7924800" cy="4419601"/>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654942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3"/>
          <p:cNvSpPr txBox="1">
            <a:spLocks noChangeArrowheads="1"/>
          </p:cNvSpPr>
          <p:nvPr/>
        </p:nvSpPr>
        <p:spPr bwMode="auto">
          <a:xfrm>
            <a:off x="5334000" y="1981200"/>
            <a:ext cx="3657600" cy="523220"/>
          </a:xfrm>
          <a:prstGeom prst="rect">
            <a:avLst/>
          </a:prstGeom>
          <a:noFill/>
          <a:ln w="9525">
            <a:noFill/>
            <a:miter lim="800000"/>
            <a:headEnd/>
            <a:tailEnd/>
          </a:ln>
        </p:spPr>
        <p:txBody>
          <a:bodyPr>
            <a:spAutoFit/>
          </a:bodyPr>
          <a:lstStyle/>
          <a:p>
            <a:pPr marL="171450" indent="-171450"/>
            <a:endParaRPr lang="en-US" sz="1400" dirty="0"/>
          </a:p>
          <a:p>
            <a:pPr marL="171450" indent="-171450"/>
            <a:endParaRPr lang="en-US" sz="1400" dirty="0"/>
          </a:p>
        </p:txBody>
      </p:sp>
      <p:sp>
        <p:nvSpPr>
          <p:cNvPr id="10" name="Title 9"/>
          <p:cNvSpPr>
            <a:spLocks noGrp="1"/>
          </p:cNvSpPr>
          <p:nvPr>
            <p:ph type="title"/>
          </p:nvPr>
        </p:nvSpPr>
        <p:spPr/>
        <p:txBody>
          <a:bodyPr/>
          <a:lstStyle/>
          <a:p>
            <a:pPr algn="l"/>
            <a:r>
              <a:rPr lang="en-US" sz="2000" b="1" i="1" dirty="0">
                <a:latin typeface="Century Gothic" pitchFamily="-108" charset="0"/>
                <a:ea typeface="ＭＳ Ｐゴシック" pitchFamily="-108" charset="-128"/>
              </a:rPr>
              <a:t>Entering Data</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Enter Collection and Transport Data</a:t>
            </a:r>
            <a:endParaRPr lang="en-US" sz="3200" dirty="0"/>
          </a:p>
        </p:txBody>
      </p:sp>
      <p:pic>
        <p:nvPicPr>
          <p:cNvPr id="3" name="Picture 2">
            <a:extLst>
              <a:ext uri="{FF2B5EF4-FFF2-40B4-BE49-F238E27FC236}">
                <a16:creationId xmlns:a16="http://schemas.microsoft.com/office/drawing/2014/main" id="{A3941AC1-1371-4302-8064-5CEE723C7990}"/>
              </a:ext>
            </a:extLst>
          </p:cNvPr>
          <p:cNvPicPr>
            <a:picLocks noChangeAspect="1"/>
          </p:cNvPicPr>
          <p:nvPr/>
        </p:nvPicPr>
        <p:blipFill rotWithShape="1">
          <a:blip r:embed="rId4"/>
          <a:srcRect l="7500" t="7016" r="5834" b="7016"/>
          <a:stretch/>
        </p:blipFill>
        <p:spPr>
          <a:xfrm>
            <a:off x="457200" y="1417638"/>
            <a:ext cx="7924800" cy="44196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179486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3"/>
          <p:cNvSpPr txBox="1">
            <a:spLocks noChangeArrowheads="1"/>
          </p:cNvSpPr>
          <p:nvPr/>
        </p:nvSpPr>
        <p:spPr bwMode="auto">
          <a:xfrm>
            <a:off x="5334000" y="1981200"/>
            <a:ext cx="3657600" cy="523220"/>
          </a:xfrm>
          <a:prstGeom prst="rect">
            <a:avLst/>
          </a:prstGeom>
          <a:noFill/>
          <a:ln w="9525">
            <a:noFill/>
            <a:miter lim="800000"/>
            <a:headEnd/>
            <a:tailEnd/>
          </a:ln>
        </p:spPr>
        <p:txBody>
          <a:bodyPr>
            <a:spAutoFit/>
          </a:bodyPr>
          <a:lstStyle/>
          <a:p>
            <a:pPr marL="171450" indent="-171450"/>
            <a:endParaRPr lang="en-US" sz="1400" dirty="0"/>
          </a:p>
          <a:p>
            <a:pPr marL="171450" indent="-171450"/>
            <a:endParaRPr lang="en-US" sz="1400" dirty="0"/>
          </a:p>
        </p:txBody>
      </p:sp>
      <p:sp>
        <p:nvSpPr>
          <p:cNvPr id="10" name="Title 9"/>
          <p:cNvSpPr>
            <a:spLocks noGrp="1"/>
          </p:cNvSpPr>
          <p:nvPr>
            <p:ph type="title"/>
          </p:nvPr>
        </p:nvSpPr>
        <p:spPr/>
        <p:txBody>
          <a:bodyPr/>
          <a:lstStyle/>
          <a:p>
            <a:pPr algn="l"/>
            <a:r>
              <a:rPr lang="en-US" sz="2000" b="1" i="1" dirty="0">
                <a:latin typeface="Century Gothic" pitchFamily="-108" charset="0"/>
                <a:ea typeface="ＭＳ Ｐゴシック" pitchFamily="-108" charset="-128"/>
              </a:rPr>
              <a:t>Entering Data</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Enter Process-Model Specific Data</a:t>
            </a:r>
            <a:endParaRPr lang="en-US" sz="3200" dirty="0"/>
          </a:p>
        </p:txBody>
      </p:sp>
      <p:pic>
        <p:nvPicPr>
          <p:cNvPr id="9" name="Picture 8">
            <a:extLst>
              <a:ext uri="{FF2B5EF4-FFF2-40B4-BE49-F238E27FC236}">
                <a16:creationId xmlns:a16="http://schemas.microsoft.com/office/drawing/2014/main" id="{07811CBC-521D-44FA-8B54-1593E304C952}"/>
              </a:ext>
            </a:extLst>
          </p:cNvPr>
          <p:cNvPicPr>
            <a:picLocks noChangeAspect="1"/>
          </p:cNvPicPr>
          <p:nvPr/>
        </p:nvPicPr>
        <p:blipFill rotWithShape="1">
          <a:blip r:embed="rId4"/>
          <a:srcRect l="7500" t="7016" r="5834" b="7016"/>
          <a:stretch/>
        </p:blipFill>
        <p:spPr>
          <a:xfrm>
            <a:off x="457200" y="1417638"/>
            <a:ext cx="7924800" cy="4419601"/>
          </a:xfrm>
          <a:prstGeom prst="rect">
            <a:avLst/>
          </a:prstGeom>
          <a:ln>
            <a:solidFill>
              <a:schemeClr val="bg1">
                <a:lumMod val="75000"/>
              </a:schemeClr>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2000" b="1" i="1" dirty="0">
                <a:solidFill>
                  <a:srgbClr val="FF0000"/>
                </a:solidFill>
                <a:latin typeface="Century Gothic" pitchFamily="-108" charset="0"/>
                <a:ea typeface="ＭＳ Ｐゴシック" pitchFamily="-108" charset="-128"/>
              </a:rPr>
              <a:t>Optimization Mode Only</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Define Optimization Objective</a:t>
            </a:r>
            <a:endParaRPr lang="en-US" sz="3200" dirty="0"/>
          </a:p>
        </p:txBody>
      </p:sp>
      <p:pic>
        <p:nvPicPr>
          <p:cNvPr id="4" name="Picture 3">
            <a:extLst>
              <a:ext uri="{FF2B5EF4-FFF2-40B4-BE49-F238E27FC236}">
                <a16:creationId xmlns:a16="http://schemas.microsoft.com/office/drawing/2014/main" id="{EF2C3B19-F873-4235-9FA4-FE06A14F4B8C}"/>
              </a:ext>
            </a:extLst>
          </p:cNvPr>
          <p:cNvPicPr>
            <a:picLocks noChangeAspect="1"/>
          </p:cNvPicPr>
          <p:nvPr/>
        </p:nvPicPr>
        <p:blipFill rotWithShape="1">
          <a:blip r:embed="rId4"/>
          <a:srcRect l="8333" t="7016" r="5000" b="7016"/>
          <a:stretch/>
        </p:blipFill>
        <p:spPr>
          <a:xfrm>
            <a:off x="457200" y="1417638"/>
            <a:ext cx="7924800" cy="44196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07487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2000" b="1" i="1" dirty="0">
                <a:latin typeface="Century Gothic" pitchFamily="-108" charset="0"/>
                <a:ea typeface="ＭＳ Ｐゴシック" pitchFamily="-108" charset="-128"/>
              </a:rPr>
              <a:t>Solve and View Reports</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Run the Model and </a:t>
            </a:r>
            <a:r>
              <a:rPr lang="en-US" dirty="0"/>
              <a:t>Cre</a:t>
            </a:r>
            <a:r>
              <a:rPr lang="en-US" sz="3200" b="1" dirty="0">
                <a:solidFill>
                  <a:srgbClr val="4597A0"/>
                </a:solidFill>
                <a:latin typeface="Century Gothic" pitchFamily="-108" charset="0"/>
                <a:ea typeface="ＭＳ Ｐゴシック" pitchFamily="-108" charset="-128"/>
              </a:rPr>
              <a:t>ate Results Report</a:t>
            </a:r>
            <a:endParaRPr lang="en-US" sz="3200" dirty="0"/>
          </a:p>
        </p:txBody>
      </p:sp>
      <p:pic>
        <p:nvPicPr>
          <p:cNvPr id="7" name="PPTShape_0" descr="whitebox.gif"/>
          <p:cNvPicPr>
            <a:picLocks noChangeAspect="1"/>
          </p:cNvPicPr>
          <p:nvPr>
            <p:custDataLst>
              <p:tags r:id="rId2"/>
            </p:custDataLst>
          </p:nvPr>
        </p:nvPicPr>
        <p:blipFill>
          <a:blip r:embed="rId5"/>
          <a:stretch>
            <a:fillRect/>
          </a:stretch>
        </p:blipFill>
        <p:spPr>
          <a:xfrm>
            <a:off x="4895850" y="3657600"/>
            <a:ext cx="590550" cy="333375"/>
          </a:xfrm>
          <a:prstGeom prst="rect">
            <a:avLst/>
          </a:prstGeom>
        </p:spPr>
      </p:pic>
      <p:pic>
        <p:nvPicPr>
          <p:cNvPr id="9" name="Picture 8">
            <a:extLst>
              <a:ext uri="{FF2B5EF4-FFF2-40B4-BE49-F238E27FC236}">
                <a16:creationId xmlns:a16="http://schemas.microsoft.com/office/drawing/2014/main" id="{F6195ADC-5D20-43A9-B952-204E725D975E}"/>
              </a:ext>
            </a:extLst>
          </p:cNvPr>
          <p:cNvPicPr>
            <a:picLocks noChangeAspect="1"/>
          </p:cNvPicPr>
          <p:nvPr/>
        </p:nvPicPr>
        <p:blipFill rotWithShape="1">
          <a:blip r:embed="rId6"/>
          <a:srcRect l="7500" t="7016" r="5833" b="7016"/>
          <a:stretch/>
        </p:blipFill>
        <p:spPr>
          <a:xfrm>
            <a:off x="685800" y="1219199"/>
            <a:ext cx="7924800" cy="4419601"/>
          </a:xfrm>
          <a:prstGeom prst="rect">
            <a:avLst/>
          </a:prstGeom>
          <a:ln>
            <a:solidFill>
              <a:schemeClr val="bg1">
                <a:lumMod val="75000"/>
              </a:schemeClr>
            </a:solidFill>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lstStyle/>
          <a:p>
            <a:pPr algn="l"/>
            <a:r>
              <a:rPr lang="en-US" sz="2000" b="1" i="1" dirty="0">
                <a:latin typeface="Century Gothic" pitchFamily="-108" charset="0"/>
                <a:ea typeface="ＭＳ Ｐゴシック" pitchFamily="-108" charset="-128"/>
              </a:rPr>
              <a:t>Getting Started</a:t>
            </a:r>
            <a:br>
              <a:rPr lang="en-US" sz="32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Opening the MSW DST v2</a:t>
            </a:r>
            <a:endParaRPr lang="en-US" sz="3200" dirty="0"/>
          </a:p>
        </p:txBody>
      </p:sp>
      <p:pic>
        <p:nvPicPr>
          <p:cNvPr id="3" name="Picture 2">
            <a:extLst>
              <a:ext uri="{FF2B5EF4-FFF2-40B4-BE49-F238E27FC236}">
                <a16:creationId xmlns:a16="http://schemas.microsoft.com/office/drawing/2014/main" id="{D586042E-5ADE-4F16-B3D3-8B1DC355695A}"/>
              </a:ext>
            </a:extLst>
          </p:cNvPr>
          <p:cNvPicPr>
            <a:picLocks noChangeAspect="1"/>
          </p:cNvPicPr>
          <p:nvPr/>
        </p:nvPicPr>
        <p:blipFill rotWithShape="1">
          <a:blip r:embed="rId4"/>
          <a:srcRect l="7499" t="5534" r="5833" b="15910"/>
          <a:stretch/>
        </p:blipFill>
        <p:spPr>
          <a:xfrm>
            <a:off x="533400" y="1412322"/>
            <a:ext cx="7695368" cy="3921678"/>
          </a:xfrm>
          <a:prstGeom prst="rect">
            <a:avLst/>
          </a:prstGeom>
          <a:ln>
            <a:solidFill>
              <a:schemeClr val="accent1"/>
            </a:solid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000" b="1" i="1" dirty="0">
                <a:latin typeface="Century Gothic" pitchFamily="-108" charset="0"/>
                <a:ea typeface="ＭＳ Ｐゴシック" pitchFamily="-108" charset="-128"/>
              </a:rPr>
              <a:t>Getting Started</a:t>
            </a:r>
            <a:br>
              <a:rPr lang="en-US" sz="32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Main Model Steps</a:t>
            </a:r>
            <a:endParaRPr lang="en-US" sz="3200" dirty="0"/>
          </a:p>
        </p:txBody>
      </p:sp>
      <p:sp>
        <p:nvSpPr>
          <p:cNvPr id="3" name="Content Placeholder 2">
            <a:extLst>
              <a:ext uri="{FF2B5EF4-FFF2-40B4-BE49-F238E27FC236}">
                <a16:creationId xmlns:a16="http://schemas.microsoft.com/office/drawing/2014/main" id="{BC6A72A8-F826-4E0D-87F6-E9430106CF26}"/>
              </a:ext>
            </a:extLst>
          </p:cNvPr>
          <p:cNvSpPr>
            <a:spLocks noGrp="1"/>
          </p:cNvSpPr>
          <p:nvPr>
            <p:ph idx="1"/>
          </p:nvPr>
        </p:nvSpPr>
        <p:spPr/>
        <p:txBody>
          <a:bodyPr/>
          <a:lstStyle/>
          <a:p>
            <a:pPr marL="0" indent="0">
              <a:buNone/>
            </a:pPr>
            <a:r>
              <a:rPr lang="en-US" sz="1800" dirty="0"/>
              <a:t>The </a:t>
            </a:r>
            <a:r>
              <a:rPr lang="en-US" sz="1800" baseline="0" dirty="0"/>
              <a:t>steps to complete a full scenario include: </a:t>
            </a:r>
            <a:br>
              <a:rPr lang="en-US" sz="1800" baseline="0" dirty="0"/>
            </a:br>
            <a:endParaRPr lang="en-US" sz="1800" baseline="0" dirty="0"/>
          </a:p>
          <a:p>
            <a:pPr marL="457200" indent="-457200">
              <a:spcBef>
                <a:spcPts val="0"/>
              </a:spcBef>
              <a:buFont typeface="+mj-lt"/>
              <a:buAutoNum type="arabicPeriod"/>
            </a:pPr>
            <a:r>
              <a:rPr lang="en-US" sz="1600" baseline="0" dirty="0"/>
              <a:t>Define waste generation sectors and amounts – </a:t>
            </a:r>
            <a:r>
              <a:rPr lang="en-US" sz="1600" i="1" baseline="0" dirty="0"/>
              <a:t>required</a:t>
            </a:r>
          </a:p>
          <a:p>
            <a:pPr marL="457200" marR="0" indent="-457200" algn="l" defTabSz="914400" rtl="0" eaLnBrk="0" fontAlgn="base" latinLnBrk="0" hangingPunct="0">
              <a:spcBef>
                <a:spcPts val="0"/>
              </a:spcBef>
              <a:spcAft>
                <a:spcPct val="0"/>
              </a:spcAft>
              <a:buClrTx/>
              <a:buSzTx/>
              <a:buFont typeface="+mj-lt"/>
              <a:buAutoNum type="arabicPeriod"/>
              <a:tabLst/>
              <a:defRPr/>
            </a:pPr>
            <a:r>
              <a:rPr lang="en-US" sz="1600" baseline="0" dirty="0"/>
              <a:t>Define waste composition </a:t>
            </a:r>
            <a:r>
              <a:rPr lang="en-US" sz="1600" dirty="0"/>
              <a:t>– </a:t>
            </a:r>
            <a:r>
              <a:rPr lang="en-US" sz="1600" i="1" dirty="0"/>
              <a:t>o</a:t>
            </a:r>
            <a:r>
              <a:rPr lang="en-US" sz="1600" i="1" baseline="0" dirty="0"/>
              <a:t>ptional  </a:t>
            </a:r>
          </a:p>
          <a:p>
            <a:pPr marL="457200" indent="-457200">
              <a:spcBef>
                <a:spcPts val="0"/>
              </a:spcBef>
              <a:buFont typeface="+mj-lt"/>
              <a:buAutoNum type="arabicPeriod"/>
            </a:pPr>
            <a:r>
              <a:rPr lang="en-US" sz="1600" baseline="0" dirty="0"/>
              <a:t>Select waste collection processes – </a:t>
            </a:r>
            <a:r>
              <a:rPr lang="en-US" sz="1600" i="1" baseline="0" dirty="0"/>
              <a:t>required</a:t>
            </a:r>
          </a:p>
          <a:p>
            <a:pPr marL="457200" indent="-457200">
              <a:spcBef>
                <a:spcPts val="0"/>
              </a:spcBef>
              <a:buFont typeface="+mj-lt"/>
              <a:buAutoNum type="arabicPeriod"/>
              <a:defRPr/>
            </a:pPr>
            <a:r>
              <a:rPr lang="en-US" sz="1600" dirty="0"/>
              <a:t>Select waste destinations (i.e., recycling, treatment or disposal) </a:t>
            </a:r>
            <a:r>
              <a:rPr lang="en-US" sz="1600" baseline="0" dirty="0"/>
              <a:t>– </a:t>
            </a:r>
            <a:r>
              <a:rPr lang="en-US" sz="1600" i="1" baseline="0" dirty="0"/>
              <a:t>required</a:t>
            </a:r>
          </a:p>
          <a:p>
            <a:pPr marL="457200" indent="-457200">
              <a:spcBef>
                <a:spcPts val="0"/>
              </a:spcBef>
              <a:buFont typeface="+mj-lt"/>
              <a:buAutoNum type="arabicPeriod"/>
            </a:pPr>
            <a:r>
              <a:rPr lang="en-US" sz="1600" baseline="0" dirty="0"/>
              <a:t>Define allocation of waste among processes </a:t>
            </a:r>
            <a:r>
              <a:rPr lang="en-US" sz="1600" baseline="0" dirty="0">
                <a:solidFill>
                  <a:srgbClr val="FF0000"/>
                </a:solidFill>
              </a:rPr>
              <a:t>(accounting mode) </a:t>
            </a:r>
            <a:r>
              <a:rPr lang="en-US" sz="1600" baseline="0" dirty="0"/>
              <a:t>– </a:t>
            </a:r>
            <a:r>
              <a:rPr lang="en-US" sz="1600" i="1" baseline="0" dirty="0"/>
              <a:t>optional </a:t>
            </a:r>
            <a:endParaRPr lang="en-US" sz="1600" i="1" baseline="0" dirty="0">
              <a:solidFill>
                <a:srgbClr val="FF0000"/>
              </a:solidFill>
            </a:endParaRPr>
          </a:p>
          <a:p>
            <a:pPr marL="457200" indent="-457200">
              <a:spcBef>
                <a:spcPts val="0"/>
              </a:spcBef>
              <a:buFont typeface="+mj-lt"/>
              <a:buAutoNum type="arabicPeriod"/>
            </a:pPr>
            <a:r>
              <a:rPr lang="en-US" sz="1600" baseline="0" dirty="0"/>
              <a:t>Define electrical energy grid and carbon accounting methodology – </a:t>
            </a:r>
            <a:r>
              <a:rPr lang="en-US" sz="1600" i="1" baseline="0" dirty="0"/>
              <a:t>optional </a:t>
            </a:r>
          </a:p>
          <a:p>
            <a:pPr marL="457200" indent="-457200">
              <a:spcBef>
                <a:spcPts val="0"/>
              </a:spcBef>
              <a:buFont typeface="+mj-lt"/>
              <a:buAutoNum type="arabicPeriod"/>
            </a:pPr>
            <a:r>
              <a:rPr lang="en-US" sz="1600" baseline="0" dirty="0"/>
              <a:t>Define collection and transportation dist</a:t>
            </a:r>
            <a:r>
              <a:rPr lang="en-US" sz="1600" dirty="0"/>
              <a:t>ances </a:t>
            </a:r>
            <a:r>
              <a:rPr lang="en-US" sz="1600" baseline="0" dirty="0"/>
              <a:t>– </a:t>
            </a:r>
            <a:r>
              <a:rPr lang="en-US" sz="1600" i="1" baseline="0" dirty="0"/>
              <a:t>optional </a:t>
            </a:r>
            <a:endParaRPr lang="en-US" sz="1600" i="1" dirty="0"/>
          </a:p>
          <a:p>
            <a:pPr marL="457200" indent="-457200">
              <a:spcBef>
                <a:spcPts val="0"/>
              </a:spcBef>
              <a:buFont typeface="+mj-lt"/>
              <a:buAutoNum type="arabicPeriod"/>
            </a:pPr>
            <a:r>
              <a:rPr lang="en-US" sz="1600" baseline="0" dirty="0"/>
              <a:t>Input process specific data or assumptions – </a:t>
            </a:r>
            <a:r>
              <a:rPr lang="en-US" sz="1600" i="1" baseline="0" dirty="0"/>
              <a:t>optional</a:t>
            </a:r>
            <a:r>
              <a:rPr lang="en-US" sz="1600" baseline="0" dirty="0"/>
              <a:t> </a:t>
            </a:r>
          </a:p>
          <a:p>
            <a:pPr marL="457200" indent="-457200">
              <a:spcBef>
                <a:spcPts val="0"/>
              </a:spcBef>
              <a:buFont typeface="+mj-lt"/>
              <a:buAutoNum type="arabicPeriod"/>
            </a:pPr>
            <a:r>
              <a:rPr lang="en-US" sz="1600" baseline="0" dirty="0"/>
              <a:t>Define optimization objective and constraints </a:t>
            </a:r>
            <a:r>
              <a:rPr lang="en-US" sz="1600" baseline="0" dirty="0">
                <a:solidFill>
                  <a:srgbClr val="FF0000"/>
                </a:solidFill>
              </a:rPr>
              <a:t>(optimization mode) </a:t>
            </a:r>
            <a:r>
              <a:rPr lang="en-US" sz="1600" baseline="0" dirty="0"/>
              <a:t>– </a:t>
            </a:r>
            <a:r>
              <a:rPr lang="en-US" sz="1600" i="1" baseline="0" dirty="0"/>
              <a:t>optional </a:t>
            </a:r>
            <a:endParaRPr lang="en-US" sz="1600" i="1" baseline="0" dirty="0">
              <a:solidFill>
                <a:srgbClr val="FF0000"/>
              </a:solidFill>
            </a:endParaRPr>
          </a:p>
          <a:p>
            <a:pPr marL="457200" indent="-457200">
              <a:spcBef>
                <a:spcPts val="0"/>
              </a:spcBef>
              <a:buFont typeface="+mj-lt"/>
              <a:buAutoNum type="arabicPeriod"/>
            </a:pPr>
            <a:r>
              <a:rPr lang="en-US" sz="1600" baseline="0" dirty="0"/>
              <a:t>Solve and view reports – </a:t>
            </a:r>
            <a:r>
              <a:rPr lang="en-US" sz="1600" i="1" baseline="0" dirty="0"/>
              <a:t>required</a:t>
            </a:r>
          </a:p>
          <a:p>
            <a:pPr marL="0" indent="0">
              <a:buNone/>
            </a:pPr>
            <a:endParaRPr lang="en-US" sz="2000"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181600" y="1295400"/>
            <a:ext cx="3810000" cy="523220"/>
          </a:xfrm>
          <a:prstGeom prst="rect">
            <a:avLst/>
          </a:prstGeom>
          <a:noFill/>
        </p:spPr>
        <p:txBody>
          <a:bodyPr>
            <a:spAutoFit/>
          </a:bodyPr>
          <a:lstStyle/>
          <a:p>
            <a:pPr marL="571500" lvl="1" indent="-114300">
              <a:defRPr/>
            </a:pPr>
            <a:endParaRPr lang="en-US" sz="1400" dirty="0"/>
          </a:p>
          <a:p>
            <a:pPr marL="114300" indent="-114300">
              <a:buFont typeface="Arial" pitchFamily="34" charset="0"/>
              <a:buChar char="•"/>
              <a:defRPr/>
            </a:pPr>
            <a:endParaRPr lang="en-US" sz="1400" dirty="0"/>
          </a:p>
        </p:txBody>
      </p:sp>
      <p:sp>
        <p:nvSpPr>
          <p:cNvPr id="8" name="Title 7"/>
          <p:cNvSpPr>
            <a:spLocks noGrp="1"/>
          </p:cNvSpPr>
          <p:nvPr>
            <p:ph type="title"/>
          </p:nvPr>
        </p:nvSpPr>
        <p:spPr/>
        <p:txBody>
          <a:bodyPr/>
          <a:lstStyle/>
          <a:p>
            <a:pPr algn="l"/>
            <a:r>
              <a:rPr lang="en-US" sz="2000" b="1" i="1" dirty="0">
                <a:latin typeface="Century Gothic" pitchFamily="-108" charset="0"/>
                <a:ea typeface="ＭＳ Ｐゴシック" pitchFamily="-108" charset="-128"/>
              </a:rPr>
              <a:t>Entering Data</a:t>
            </a:r>
            <a:br>
              <a:rPr lang="en-US"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Define Waste Generation</a:t>
            </a:r>
            <a:endParaRPr lang="en-US" sz="3200" dirty="0"/>
          </a:p>
        </p:txBody>
      </p:sp>
      <p:pic>
        <p:nvPicPr>
          <p:cNvPr id="7" name="Picture 6">
            <a:extLst>
              <a:ext uri="{FF2B5EF4-FFF2-40B4-BE49-F238E27FC236}">
                <a16:creationId xmlns:a16="http://schemas.microsoft.com/office/drawing/2014/main" id="{613E3F32-750F-44AA-BD0E-3CEEC0218A8D}"/>
              </a:ext>
            </a:extLst>
          </p:cNvPr>
          <p:cNvPicPr>
            <a:picLocks noChangeAspect="1"/>
          </p:cNvPicPr>
          <p:nvPr/>
        </p:nvPicPr>
        <p:blipFill rotWithShape="1">
          <a:blip r:embed="rId4"/>
          <a:srcRect l="7916" t="5983" r="6251" b="7016"/>
          <a:stretch/>
        </p:blipFill>
        <p:spPr>
          <a:xfrm>
            <a:off x="457200" y="1295400"/>
            <a:ext cx="7848600" cy="4472782"/>
          </a:xfrm>
          <a:prstGeom prst="rect">
            <a:avLst/>
          </a:prstGeom>
          <a:ln>
            <a:solidFill>
              <a:schemeClr val="bg1">
                <a:lumMod val="75000"/>
              </a:schemeClr>
            </a:solid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181600" y="1295400"/>
            <a:ext cx="3810000" cy="523220"/>
          </a:xfrm>
          <a:prstGeom prst="rect">
            <a:avLst/>
          </a:prstGeom>
          <a:noFill/>
        </p:spPr>
        <p:txBody>
          <a:bodyPr>
            <a:spAutoFit/>
          </a:bodyPr>
          <a:lstStyle/>
          <a:p>
            <a:pPr marL="571500" lvl="1" indent="-114300">
              <a:defRPr/>
            </a:pPr>
            <a:endParaRPr lang="en-US" sz="1400" dirty="0"/>
          </a:p>
          <a:p>
            <a:pPr marL="114300" indent="-114300">
              <a:buFont typeface="Arial" pitchFamily="34" charset="0"/>
              <a:buChar char="•"/>
              <a:defRPr/>
            </a:pPr>
            <a:endParaRPr lang="en-US" sz="1400" dirty="0"/>
          </a:p>
        </p:txBody>
      </p:sp>
      <p:sp>
        <p:nvSpPr>
          <p:cNvPr id="8" name="Title 7"/>
          <p:cNvSpPr>
            <a:spLocks noGrp="1"/>
          </p:cNvSpPr>
          <p:nvPr>
            <p:ph type="title"/>
          </p:nvPr>
        </p:nvSpPr>
        <p:spPr/>
        <p:txBody>
          <a:bodyPr/>
          <a:lstStyle/>
          <a:p>
            <a:pPr algn="l"/>
            <a:r>
              <a:rPr lang="en-US" sz="2000" b="1" i="1" dirty="0">
                <a:latin typeface="Century Gothic" pitchFamily="-108" charset="0"/>
                <a:ea typeface="ＭＳ Ｐゴシック" pitchFamily="-108" charset="-128"/>
              </a:rPr>
              <a:t>Entering Data</a:t>
            </a:r>
            <a:br>
              <a:rPr lang="en-US"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Define Waste Composition</a:t>
            </a:r>
            <a:endParaRPr lang="en-US" sz="3200" dirty="0"/>
          </a:p>
        </p:txBody>
      </p:sp>
      <p:pic>
        <p:nvPicPr>
          <p:cNvPr id="3" name="Picture 2">
            <a:extLst>
              <a:ext uri="{FF2B5EF4-FFF2-40B4-BE49-F238E27FC236}">
                <a16:creationId xmlns:a16="http://schemas.microsoft.com/office/drawing/2014/main" id="{5F2C18F9-30C5-45E1-9D2E-909D907AB87B}"/>
              </a:ext>
            </a:extLst>
          </p:cNvPr>
          <p:cNvPicPr>
            <a:picLocks noChangeAspect="1"/>
          </p:cNvPicPr>
          <p:nvPr/>
        </p:nvPicPr>
        <p:blipFill rotWithShape="1">
          <a:blip r:embed="rId4"/>
          <a:srcRect l="7500" t="7016" r="6666" b="7016"/>
          <a:stretch/>
        </p:blipFill>
        <p:spPr>
          <a:xfrm>
            <a:off x="463378" y="1557010"/>
            <a:ext cx="7848600" cy="4419601"/>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92870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2000" b="1" i="1" dirty="0">
                <a:latin typeface="Century Gothic" pitchFamily="-108" charset="0"/>
                <a:ea typeface="ＭＳ Ｐゴシック" pitchFamily="-108" charset="-128"/>
              </a:rPr>
              <a:t>Entering Data</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Select Collection Processes</a:t>
            </a:r>
            <a:endParaRPr lang="en-US" sz="3200" dirty="0"/>
          </a:p>
        </p:txBody>
      </p:sp>
      <p:pic>
        <p:nvPicPr>
          <p:cNvPr id="10" name="Picture 9">
            <a:extLst>
              <a:ext uri="{FF2B5EF4-FFF2-40B4-BE49-F238E27FC236}">
                <a16:creationId xmlns:a16="http://schemas.microsoft.com/office/drawing/2014/main" id="{7203A284-803D-47CB-8ECB-45C2E3D0D8E8}"/>
              </a:ext>
            </a:extLst>
          </p:cNvPr>
          <p:cNvPicPr>
            <a:picLocks noChangeAspect="1"/>
          </p:cNvPicPr>
          <p:nvPr/>
        </p:nvPicPr>
        <p:blipFill rotWithShape="1">
          <a:blip r:embed="rId4"/>
          <a:srcRect l="7500" t="7016" r="5834" b="7016"/>
          <a:stretch/>
        </p:blipFill>
        <p:spPr>
          <a:xfrm>
            <a:off x="457200" y="1417638"/>
            <a:ext cx="7924800" cy="4419601"/>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2958769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2000" b="1" i="1" dirty="0">
                <a:latin typeface="Century Gothic" pitchFamily="-108" charset="0"/>
                <a:ea typeface="ＭＳ Ｐゴシック" pitchFamily="-108" charset="-128"/>
              </a:rPr>
              <a:t>Entering Data</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Define Waste Destinations</a:t>
            </a:r>
            <a:endParaRPr lang="en-US" sz="3200" dirty="0"/>
          </a:p>
        </p:txBody>
      </p:sp>
      <p:pic>
        <p:nvPicPr>
          <p:cNvPr id="10" name="Picture 9">
            <a:extLst>
              <a:ext uri="{FF2B5EF4-FFF2-40B4-BE49-F238E27FC236}">
                <a16:creationId xmlns:a16="http://schemas.microsoft.com/office/drawing/2014/main" id="{C719F742-F7B0-48DE-B13B-45D5E63EAF97}"/>
              </a:ext>
            </a:extLst>
          </p:cNvPr>
          <p:cNvPicPr>
            <a:picLocks noChangeAspect="1"/>
          </p:cNvPicPr>
          <p:nvPr/>
        </p:nvPicPr>
        <p:blipFill rotWithShape="1">
          <a:blip r:embed="rId4"/>
          <a:srcRect l="7500" t="7016" r="5833" b="7016"/>
          <a:stretch/>
        </p:blipFill>
        <p:spPr>
          <a:xfrm>
            <a:off x="457200" y="1417638"/>
            <a:ext cx="7924800" cy="4419600"/>
          </a:xfrm>
          <a:prstGeom prst="rect">
            <a:avLst/>
          </a:prstGeom>
          <a:ln>
            <a:solidFill>
              <a:schemeClr val="bg1">
                <a:lumMod val="75000"/>
              </a:schemeClr>
            </a:solid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2000" b="1" i="1" dirty="0">
                <a:latin typeface="Century Gothic" pitchFamily="-108" charset="0"/>
                <a:ea typeface="ＭＳ Ｐゴシック" pitchFamily="-108" charset="-128"/>
              </a:rPr>
              <a:t>Entering Data</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Select Waste Destinations</a:t>
            </a:r>
            <a:endParaRPr lang="en-US" sz="3200" dirty="0"/>
          </a:p>
        </p:txBody>
      </p:sp>
      <p:pic>
        <p:nvPicPr>
          <p:cNvPr id="3" name="Picture 2">
            <a:extLst>
              <a:ext uri="{FF2B5EF4-FFF2-40B4-BE49-F238E27FC236}">
                <a16:creationId xmlns:a16="http://schemas.microsoft.com/office/drawing/2014/main" id="{4194BC7C-9929-4B42-A959-8056FBCD3ECC}"/>
              </a:ext>
            </a:extLst>
          </p:cNvPr>
          <p:cNvPicPr>
            <a:picLocks noChangeAspect="1"/>
          </p:cNvPicPr>
          <p:nvPr/>
        </p:nvPicPr>
        <p:blipFill rotWithShape="1">
          <a:blip r:embed="rId4"/>
          <a:srcRect l="7500" t="7016" r="6666" b="7016"/>
          <a:stretch/>
        </p:blipFill>
        <p:spPr>
          <a:xfrm>
            <a:off x="457200" y="1417638"/>
            <a:ext cx="7848600" cy="4419601"/>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046676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l"/>
            <a:r>
              <a:rPr lang="en-US" sz="2000" b="1" i="1" dirty="0">
                <a:latin typeface="Century Gothic" pitchFamily="-108" charset="0"/>
                <a:ea typeface="ＭＳ Ｐゴシック" pitchFamily="-108" charset="-128"/>
              </a:rPr>
              <a:t>Accounting Mode Only</a:t>
            </a:r>
            <a:br>
              <a:rPr lang="en-US" sz="2000" b="1" dirty="0">
                <a:latin typeface="Century Gothic" pitchFamily="-108" charset="0"/>
                <a:ea typeface="ＭＳ Ｐゴシック" pitchFamily="-108" charset="-128"/>
              </a:rPr>
            </a:br>
            <a:r>
              <a:rPr lang="en-US" sz="3200" b="1" dirty="0">
                <a:solidFill>
                  <a:srgbClr val="4597A0"/>
                </a:solidFill>
                <a:latin typeface="Century Gothic" pitchFamily="-108" charset="0"/>
                <a:ea typeface="ＭＳ Ｐゴシック" pitchFamily="-108" charset="-128"/>
              </a:rPr>
              <a:t>Assign Destination Splits</a:t>
            </a:r>
            <a:endParaRPr lang="en-US" sz="3200" dirty="0"/>
          </a:p>
        </p:txBody>
      </p:sp>
      <p:pic>
        <p:nvPicPr>
          <p:cNvPr id="12" name="Picture 11">
            <a:extLst>
              <a:ext uri="{FF2B5EF4-FFF2-40B4-BE49-F238E27FC236}">
                <a16:creationId xmlns:a16="http://schemas.microsoft.com/office/drawing/2014/main" id="{F1099165-E0D0-4440-8E52-AAA918C0FB56}"/>
              </a:ext>
            </a:extLst>
          </p:cNvPr>
          <p:cNvPicPr>
            <a:picLocks noChangeAspect="1"/>
          </p:cNvPicPr>
          <p:nvPr/>
        </p:nvPicPr>
        <p:blipFill rotWithShape="1">
          <a:blip r:embed="rId4"/>
          <a:srcRect l="4166" t="7016" r="9167" b="7016"/>
          <a:stretch/>
        </p:blipFill>
        <p:spPr>
          <a:xfrm>
            <a:off x="457200" y="1417638"/>
            <a:ext cx="7924800" cy="4419601"/>
          </a:xfrm>
          <a:prstGeom prst="rect">
            <a:avLst/>
          </a:prstGeom>
          <a:ln>
            <a:solidFill>
              <a:schemeClr val="bg1">
                <a:lumMod val="75000"/>
              </a:schemeClr>
            </a:solid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270"/>
  <p:tag name="LMS_COMPLETION_TARGET_ID" val="328"/>
  <p:tag name="PLAYERLOGOHEIGHT" val="65"/>
  <p:tag name="PLAYERLOGOWIDTH" val="118"/>
  <p:tag name="PRESENTER_PREVIEW_MODE_REFRESH" val="0"/>
  <p:tag name="PRESENTATION_PLAYLIST_COUNT" val="0"/>
  <p:tag name="PRESENTATION_PRESENTER_SLIDE_LEVEL" val="0"/>
  <p:tag name="ARTICULATE_REFERENCE_TYPE_2" val="1"/>
  <p:tag name="ARTICULATE_REFERENCE_TITLE_2" val="demo2"/>
  <p:tag name="ARTICULATE_REFERENCE_2" val="I:\web\msw-dst.kc\site\slide12.htm"/>
  <p:tag name="ARTICULATE_REFERENCE_TYPE_3" val="1"/>
  <p:tag name="ARTICULATE_REFERENCE_TITLE_3" val="demo3"/>
  <p:tag name="ARTICULATE_REFERENCE_3" val="I:\web\msw-dst.kc\site\slide13.htm"/>
  <p:tag name="ARTICULATE_REFERENCE_TYPE_4" val="1"/>
  <p:tag name="ARTICULATE_REFERENCE_TITLE_4" val="demo4"/>
  <p:tag name="ARTICULATE_REFERENCE_4" val="I:\web\msw-dst.kc\site\slide14.htm"/>
  <p:tag name="ARTICULATE_REFERENCE_TYPE_5" val="1"/>
  <p:tag name="ARTICULATE_REFERENCE_TITLE_5" val="demo5"/>
  <p:tag name="ARTICULATE_REFERENCE_5" val="I:\web\msw-dst.kc\site\slide15.htm"/>
  <p:tag name="ARTICULATE_REFERENCE_TYPE_6" val="1"/>
  <p:tag name="ARTICULATE_REFERENCE_TITLE_6" val="demo6"/>
  <p:tag name="ARTICULATE_REFERENCE_6" val="I:\web\msw-dst.kc\site\slide16.htm"/>
  <p:tag name="ARTICULATE_REFERENCE_TYPE_7" val="1"/>
  <p:tag name="ARTICULATE_REFERENCE_TITLE_7" val="demo7"/>
  <p:tag name="ARTICULATE_REFERENCE_7" val="I:\web\msw-dst.kc\site\slide17.htm"/>
  <p:tag name="ARTICULATE_REFERENCE_TYPE_8" val="1"/>
  <p:tag name="ARTICULATE_REFERENCE_TITLE_8" val="demo8"/>
  <p:tag name="ARTICULATE_REFERENCE_8" val="I:\web\msw-dst.kc\site\slide18.htm"/>
  <p:tag name="ARTICULATE_REFERENCE_TYPE_9" val="1"/>
  <p:tag name="ARTICULATE_REFERENCE_TITLE_9" val="Process Steps"/>
  <p:tag name="ARTICULATE_REFERENCE_9" val="I:\web\msw-dst.kc\site\pop2.html"/>
  <p:tag name="ARTICULATE_REFERENCE_TYPE_10" val="1"/>
  <p:tag name="ARTICULATE_REFERENCE_TITLE_10" val="Training PDF"/>
  <p:tag name="ARTICULATE_REFERENCE_10" val="I:\web\msw-dst.kc\training.pdf"/>
  <p:tag name="ARTICULATE_REFERENCE_COUNT" val="1"/>
  <p:tag name="ARTICULATE_REFERENCE_TYPE_1" val="1"/>
  <p:tag name="ARTICULATE_REFERENCE_TITLE_1" val="Training PDF (printable 508 version)"/>
  <p:tag name="ARTICULATE_REFERENCE_1" val="I:\web\msw-dst.kc\training.pdf"/>
  <p:tag name="ARTICULATE_PROJECT_OPEN" val="1"/>
  <p:tag name="ARTICULATE_PRESENTER_VERSION" val="6"/>
  <p:tag name="LMS_COMPLETION_TITLE" val="MSW DST Tutorial"/>
  <p:tag name="LMS_COMPLETION_ID" val="MSW_DST_Tutorial"/>
  <p:tag name="LMS_COMPLETION_VERSION" val="1.0"/>
  <p:tag name="LMS_COMPLETION_DURATION" val="1:00:00"/>
  <p:tag name="LMS_COMPLETION_SCO_TITLE" val="MSW DST Tutorial"/>
  <p:tag name="LMS_COMPLETION_SCO_ID" val="MSW_DST_Tutorial"/>
  <p:tag name="LMS_COMPLETION_EDITION" val="0"/>
  <p:tag name="LMS_COMPLETION_THRESHOLD" val="18"/>
  <p:tag name="LMS_COMPLETION_METHOD" val="VIEW"/>
  <p:tag name="PUBLISH_TITLE" val="MSW DST Tutorial"/>
  <p:tag name="ARTICULATE_PUBLISH_PATH" val="I:\web\msw-dst.kc\training-related"/>
  <p:tag name="ARTICULATE_LOGO" val="(None selected)"/>
  <p:tag name="ARTICULATE_PRESENTER" val="(None selected)"/>
  <p:tag name="ARTICULATE_PRESENTER_GUID" val="9869030842"/>
  <p:tag name="ARTICULATE_LMS" val="0"/>
  <p:tag name="ARTICULATE_TEMPLATE" val="RTI"/>
  <p:tag name="ARTICULATE_TEMPLATE_GUID" val="a51d9ced-fd97-46ff-b591-6c0074e13aef"/>
  <p:tag name="LMS_PUBLISH" val="Yes"/>
  <p:tag name="PRESENTER_PREVIEW_MODE" val="0"/>
  <p:tag name="PRESENTER_PREVIEW_START" val="1"/>
  <p:tag name="LMS_PROTOCOL_METHOD" val="SCORM"/>
  <p:tag name="LMS_PROTOCOL_VERSION" val="1.2"/>
  <p:tag name="LAUNCHINNEWWINDOW" val="0"/>
  <p:tag name="LASTPUBLISHED" val="I:\web\msw-dst.kc\training-related\MSW DST Tutorial\player.html"/>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0"/>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0a1dc12f-aff3-4035-86d4-91c19c6f675a"/>
  <p:tag name="ARTICULATE_TITLE_TAG" val="Creating a New Scenario"/>
  <p:tag name="AUDIO_IMPORT" val="I:\web\msw-dst.kc\Sound\Articulate Sound\slide_10.mp3"/>
  <p:tag name="AUDIO_ID" val="351"/>
  <p:tag name="ELAPSEDTIME" val="59.039"/>
  <p:tag name="ANNOTATION_TYPE_1" val="2"/>
  <p:tag name="ANNOTATION_START_1" val="34.6"/>
  <p:tag name="ANNOTATION_END_1" val="34.6"/>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34.6"/>
  <p:tag name="ANNOTATION_END_2" val="47.6"/>
  <p:tag name="ANNOTATION_TOP_2" val="100.7"/>
  <p:tag name="ANNOTATION_LEFT_2" val="36.3"/>
  <p:tag name="ANNOTATION_WIDTH_2" val="411.3"/>
  <p:tag name="ANNOTATION_HEIGHT_2" val="41.5"/>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47.6"/>
  <p:tag name="ANNOTATION_END_3" val="47.6"/>
  <p:tag name="ANNOTATION_TOP_3" val="-29.6"/>
  <p:tag name="ANNOTATION_LEFT_3" val="-29.7"/>
  <p:tag name="ANNOTATION_WIDTH_3" val="635.4"/>
  <p:tag name="ANNOTATION_HEIGHT_3" val="491.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47.6"/>
  <p:tag name="ANNOTATION_TOP_4" val="177.8"/>
  <p:tag name="ANNOTATION_LEFT_4" val="474.9"/>
  <p:tag name="ANNOTATION_WIDTH_4" val="89.2"/>
  <p:tag name="ANNOTATION_HEIGHT_4" val="74.1"/>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COUNT" val="4"/>
  <p:tag name="ARTICULATE_SLIDE_PAUSE" val="1"/>
  <p:tag name="ARTICULATE_NAV_LEVEL" val="1"/>
  <p:tag name="ARTICULATE_PLAYLIST_ID" val="-1"/>
  <p:tag name="ARTICULATE_LOCK_SLIDE" val="0"/>
  <p:tag name="ARTICULATE_SLIDE_NAV" val="10"/>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2.147484E+09"/>
  <p:tag name="MARGIN_2" val="36"/>
  <p:tag name="MARGIN_3" val="72"/>
  <p:tag name="MARGIN_4" val="108"/>
  <p:tag name="MARGIN_5" val="144"/>
  <p:tag name="FONT_SIZE" val="10"/>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149a0fb9-02d2-4767-893a-1bce5b62ad35"/>
  <p:tag name="ARTICULATE_TITLE_TAG" val="Define Waste Generation"/>
  <p:tag name="AUDIO_IMPORT" val="I:\web\msw-dst.kc\Sound\Articulate Sound\slide_12.mp3"/>
  <p:tag name="AUDIO_ID" val="340"/>
  <p:tag name="ELAPSEDTIME" val="51.829"/>
  <p:tag name="ANNOTATION_TYPE_1" val="2"/>
  <p:tag name="ANNOTATION_START_1" val="48.6"/>
  <p:tag name="ANNOTATION_END_1" val="48.6"/>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48.6"/>
  <p:tag name="ANNOTATION_TOP_2" val="186.1"/>
  <p:tag name="ANNOTATION_LEFT_2" val="370.3"/>
  <p:tag name="ANNOTATION_WIDTH_2" val="99.3"/>
  <p:tag name="ANNOTATION_HEIGHT_2" val="65.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RTICULATE_SLIDE_PAUSE" val="1"/>
  <p:tag name="ARTICULATE_NAV_LEVEL" val="1"/>
  <p:tag name="ARTICULATE_PLAYLIST_ID" val="-1"/>
  <p:tag name="ARTICULATE_LOCK_SLIDE" val="0"/>
  <p:tag name="ARTICULATE_SLIDE_NAV" val="11"/>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0"/>
  <p:tag name="MARGIN_2" val="36"/>
  <p:tag name="MARGIN_3" val="72"/>
  <p:tag name="MARGIN_4" val="108"/>
  <p:tag name="MARGIN_5" val="144"/>
  <p:tag name="FONT_SIZE" val="10"/>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149a0fb9-02d2-4767-893a-1bce5b62ad35"/>
  <p:tag name="ARTICULATE_TITLE_TAG" val="Define Waste Generation"/>
  <p:tag name="AUDIO_IMPORT" val="I:\web\msw-dst.kc\Sound\Articulate Sound\slide_12.mp3"/>
  <p:tag name="AUDIO_ID" val="340"/>
  <p:tag name="ELAPSEDTIME" val="51.829"/>
  <p:tag name="ANNOTATION_TYPE_1" val="2"/>
  <p:tag name="ANNOTATION_START_1" val="48.6"/>
  <p:tag name="ANNOTATION_END_1" val="48.6"/>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48.6"/>
  <p:tag name="ANNOTATION_TOP_2" val="186.1"/>
  <p:tag name="ANNOTATION_LEFT_2" val="370.3"/>
  <p:tag name="ANNOTATION_WIDTH_2" val="99.3"/>
  <p:tag name="ANNOTATION_HEIGHT_2" val="65.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RTICULATE_SLIDE_PAUSE" val="1"/>
  <p:tag name="ARTICULATE_NAV_LEVEL" val="1"/>
  <p:tag name="ARTICULATE_PLAYLIST_ID" val="-1"/>
  <p:tag name="ARTICULATE_LOCK_SLIDE" val="0"/>
  <p:tag name="ARTICULATE_SLIDE_NAV" val="11"/>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0"/>
  <p:tag name="MARGIN_2" val="36"/>
  <p:tag name="MARGIN_3" val="72"/>
  <p:tag name="MARGIN_4" val="108"/>
  <p:tag name="MARGIN_5" val="144"/>
  <p:tag name="FONT_SIZE" val="10"/>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9839acd5-02fc-4646-b2b8-f33e3947d178"/>
  <p:tag name="ARTICULATE_TITLE_TAG" val="Processes to Model"/>
  <p:tag name="ANNOTATION_TYPE_1" val="2"/>
  <p:tag name="ANNOTATION_START_1" val="17.4"/>
  <p:tag name="ANNOTATION_END_1" val="17.4"/>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7.4"/>
  <p:tag name="ANNOTATION_TOP_2" val="213.9"/>
  <p:tag name="ANNOTATION_LEFT_2" val="387.6"/>
  <p:tag name="ANNOTATION_WIDTH_2" val="85.0"/>
  <p:tag name="ANNOTATION_HEIGHT_2" val="66.4"/>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UDIO_IMPORT" val="I:\web\msw-dst.kc\Sound\Articulate Sound\slide_13.mp3"/>
  <p:tag name="AUDIO_ID" val="341"/>
  <p:tag name="ELAPSEDTIME" val="22.206"/>
  <p:tag name="ARTICULATE_SLIDE_PAUSE" val="1"/>
  <p:tag name="ARTICULATE_NAV_LEVEL" val="1"/>
  <p:tag name="ARTICULATE_PLAYLIST_ID" val="-1"/>
  <p:tag name="ARTICULATE_LOCK_SLIDE" val="0"/>
  <p:tag name="ARTICULATE_SLIDE_NAV" val="12"/>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9839acd5-02fc-4646-b2b8-f33e3947d178"/>
  <p:tag name="ARTICULATE_TITLE_TAG" val="Processes to Model"/>
  <p:tag name="ANNOTATION_TYPE_1" val="2"/>
  <p:tag name="ANNOTATION_START_1" val="17.4"/>
  <p:tag name="ANNOTATION_END_1" val="17.4"/>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7.4"/>
  <p:tag name="ANNOTATION_TOP_2" val="213.9"/>
  <p:tag name="ANNOTATION_LEFT_2" val="387.6"/>
  <p:tag name="ANNOTATION_WIDTH_2" val="85.0"/>
  <p:tag name="ANNOTATION_HEIGHT_2" val="66.4"/>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UDIO_IMPORT" val="I:\web\msw-dst.kc\Sound\Articulate Sound\slide_13.mp3"/>
  <p:tag name="AUDIO_ID" val="341"/>
  <p:tag name="ELAPSEDTIME" val="22.206"/>
  <p:tag name="ARTICULATE_SLIDE_PAUSE" val="1"/>
  <p:tag name="ARTICULATE_NAV_LEVEL" val="1"/>
  <p:tag name="ARTICULATE_PLAYLIST_ID" val="-1"/>
  <p:tag name="ARTICULATE_LOCK_SLIDE" val="0"/>
  <p:tag name="ARTICULATE_SLIDE_NAV" val="1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Cabral\LOCALS~1\Temp\articulate\presenter\imgtemp\4olmldg2_files\slide0001_image001.png"/>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9839acd5-02fc-4646-b2b8-f33e3947d178"/>
  <p:tag name="ARTICULATE_TITLE_TAG" val="Processes to Model"/>
  <p:tag name="ANNOTATION_TYPE_1" val="2"/>
  <p:tag name="ANNOTATION_START_1" val="17.4"/>
  <p:tag name="ANNOTATION_END_1" val="17.4"/>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7.4"/>
  <p:tag name="ANNOTATION_TOP_2" val="213.9"/>
  <p:tag name="ANNOTATION_LEFT_2" val="387.6"/>
  <p:tag name="ANNOTATION_WIDTH_2" val="85.0"/>
  <p:tag name="ANNOTATION_HEIGHT_2" val="66.4"/>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UDIO_IMPORT" val="I:\web\msw-dst.kc\Sound\Articulate Sound\slide_13.mp3"/>
  <p:tag name="AUDIO_ID" val="341"/>
  <p:tag name="ELAPSEDTIME" val="22.206"/>
  <p:tag name="ARTICULATE_SLIDE_PAUSE" val="1"/>
  <p:tag name="ARTICULATE_NAV_LEVEL" val="1"/>
  <p:tag name="ARTICULATE_PLAYLIST_ID" val="-1"/>
  <p:tag name="ARTICULATE_LOCK_SLIDE" val="0"/>
  <p:tag name="ARTICULATE_SLIDE_NAV" val="12"/>
</p:tagLst>
</file>

<file path=ppt/tags/tag2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94b2f829-1145-4e05-859e-b169e428ca97"/>
  <p:tag name="AUDIO_IMPORT" val="I:\web\msw-dst.kc\Sound\Articulate Sound\slide_16_a.mp3"/>
  <p:tag name="AUDIO_ID" val="344"/>
  <p:tag name="ELAPSEDTIME" val="36.809"/>
  <p:tag name="ANNOTATION_TYPE_1" val="2"/>
  <p:tag name="ANNOTATION_START_1" val="31.9"/>
  <p:tag name="ANNOTATION_END_1" val="31.9"/>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31.9"/>
  <p:tag name="ANNOTATION_TOP_2" val="186.1"/>
  <p:tag name="ANNOTATION_LEFT_2" val="387.6"/>
  <p:tag name="ANNOTATION_WIDTH_2" val="89.2"/>
  <p:tag name="ANNOTATION_HEIGHT_2" val="63.4"/>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RTICULATE_TITLE_TAG" val="Setting Process Constraints"/>
  <p:tag name="ARTICULATE_SLIDE_PAUSE" val="1"/>
  <p:tag name="ARTICULATE_NAV_LEVEL" val="1"/>
  <p:tag name="ARTICULATE_PLAYLIST_ID" val="-1"/>
  <p:tag name="ARTICULATE_LOCK_SLIDE" val="0"/>
  <p:tag name="ARTICULATE_SLIDE_NAV" val="15"/>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94b2f829-1145-4e05-859e-b169e428ca97"/>
  <p:tag name="AUDIO_IMPORT" val="I:\web\msw-dst.kc\Sound\Articulate Sound\slide_16_a.mp3"/>
  <p:tag name="AUDIO_ID" val="344"/>
  <p:tag name="ELAPSEDTIME" val="36.809"/>
  <p:tag name="ANNOTATION_TYPE_1" val="2"/>
  <p:tag name="ANNOTATION_START_1" val="31.9"/>
  <p:tag name="ANNOTATION_END_1" val="31.9"/>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31.9"/>
  <p:tag name="ANNOTATION_TOP_2" val="186.1"/>
  <p:tag name="ANNOTATION_LEFT_2" val="387.6"/>
  <p:tag name="ANNOTATION_WIDTH_2" val="89.2"/>
  <p:tag name="ANNOTATION_HEIGHT_2" val="63.4"/>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RTICULATE_TITLE_TAG" val="Setting Process Constraints"/>
  <p:tag name="ARTICULATE_SLIDE_PAUSE" val="1"/>
  <p:tag name="ARTICULATE_NAV_LEVEL" val="1"/>
  <p:tag name="ARTICULATE_PLAYLIST_ID" val="-1"/>
  <p:tag name="ARTICULATE_LOCK_SLIDE" val="0"/>
  <p:tag name="ARTICULATE_SLIDE_NAV" val="15"/>
</p:tagLst>
</file>

<file path=ppt/tags/tag2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37f5920e-7232-4e54-8dee-4e2d6f509c85"/>
  <p:tag name="ARTICULATE_TITLE_TAG" val="Process-Specific Data"/>
  <p:tag name="AUDIO_IMPORT" val="I:\web\msw-dst.kc\Sound\Articulate Sound\slide_15.mp3"/>
  <p:tag name="AUDIO_ID" val="343"/>
  <p:tag name="ELAPSEDTIME" val="59.326"/>
  <p:tag name="ANNOTATION_TYPE_4" val="1"/>
  <p:tag name="ANNOTATION_START_4" val="54.5"/>
  <p:tag name="ANNOTATION_TOP_4" val="212.1"/>
  <p:tag name="ANNOTATION_LEFT_4" val="382.2"/>
  <p:tag name="ANNOTATION_WIDTH_4" val="94.5"/>
  <p:tag name="ANNOTATION_HEIGHT_4" val="69.9"/>
  <p:tag name="ANNOTATION_ANIMATION_4" val="5"/>
  <p:tag name="ANNOTATION_ROTATION_4" val="0"/>
  <p:tag name="ANNOTATION_SUB_TYPE_4" val="9"/>
  <p:tag name="ANNOTATION_LOOP_COUNT_4" val="1"/>
  <p:tag name="ANNOTATION_BOX_RADIUS_4" val="5"/>
  <p:tag name="ANNOTATION_SCALE_4" val="0"/>
  <p:tag name="ANNOTATION_BORDER_ALPHA_4" val="100"/>
  <p:tag name="ANNOTATION_BORDER_COLOR_4" val="0"/>
  <p:tag name="ANNOTATION_FILL_COLOR_4" val="10191921"/>
  <p:tag name="ANNOTATION_FILL_ALPHA_4" val="100"/>
  <p:tag name="ANNOTATION_BORDER_WIDTH_4" val="2"/>
  <p:tag name="ANNOTATION_TYPE_1" val="0"/>
  <p:tag name="ANNOTATION_START_1" val="5.5"/>
  <p:tag name="ANNOTATION_END_1" val="19.6"/>
  <p:tag name="ANNOTATION_TOP_1" val="158.2"/>
  <p:tag name="ANNOTATION_LEFT_1" val="30.3"/>
  <p:tag name="ANNOTATION_WIDTH_1" val="89.2"/>
  <p:tag name="ANNOTATION_HEIGHT_1" val="88.9"/>
  <p:tag name="ANNOTATION_ANIMATION_1" val="3"/>
  <p:tag name="ANNOTATION_ROTATION_1" val="0"/>
  <p:tag name="ANNOTATION_SUB_TYPE_1" val="1"/>
  <p:tag name="ANNOTATION_LOOP_COUNT_1" val="3"/>
  <p:tag name="ANNOTATION_BOX_RADIUS_1" val="0"/>
  <p:tag name="ANNOTATION_SCALE_1" val="93.75"/>
  <p:tag name="ANNOTATION_BORDER_ALPHA_1" val="100"/>
  <p:tag name="ANNOTATION_BORDER_COLOR_1" val="15921906"/>
  <p:tag name="ANNOTATION_FILL_COLOR_1" val="3487637"/>
  <p:tag name="ANNOTATION_FILL_ALPHA_1" val="100"/>
  <p:tag name="ANNOTATION_BORDER_WIDTH_1" val="2"/>
  <p:tag name="ANNOTATION_TYPE_2" val="2"/>
  <p:tag name="ANNOTATION_START_2" val="54.7"/>
  <p:tag name="ANNOTATION_END_2" val="54.7"/>
  <p:tag name="ANNOTATION_TOP_2" val="-29.6"/>
  <p:tag name="ANNOTATION_LEFT_2" val="-29.7"/>
  <p:tag name="ANNOTATION_WIDTH_2" val="635.4"/>
  <p:tag name="ANNOTATION_HEIGHT_2" val="491.3"/>
  <p:tag name="ANNOTATION_ANIMATION_2" val="4"/>
  <p:tag name="ANNOTATION_ROTATION_2" val="0"/>
  <p:tag name="ANNOTATION_SUB_TYPE_2" val="11"/>
  <p:tag name="ANNOTATION_LOOP_COUNT_2" val="1"/>
  <p:tag name="ANNOTATION_BOX_RADIUS_2" val="0"/>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54.7"/>
  <p:tag name="ANNOTATION_TOP_3" val="213.9"/>
  <p:tag name="ANNOTATION_LEFT_3" val="387.6"/>
  <p:tag name="ANNOTATION_WIDTH_3" val="87.4"/>
  <p:tag name="ANNOTATION_HEIGHT_3" val="67.0"/>
  <p:tag name="ANNOTATION_ANIMATION_3" val="4"/>
  <p:tag name="ANNOTATION_ROTATION_3" val="0"/>
  <p:tag name="ANNOTATION_SUB_TYPE_3" val="11"/>
  <p:tag name="ANNOTATION_LOOP_COUNT_3" val="1"/>
  <p:tag name="ANNOTATION_BOX_RADIUS_3" val="5"/>
  <p:tag name="ANNOTATION_SCALE_3" val="0"/>
  <p:tag name="ANNOTATION_BORDER_ALPHA_3" val="100"/>
  <p:tag name="ANNOTATION_BORDER_COLOR_3" val="16777215"/>
  <p:tag name="ANNOTATION_FILL_COLOR_3" val="855309"/>
  <p:tag name="ANNOTATION_FILL_ALPHA_3" val="50"/>
  <p:tag name="ANNOTATION_BORDER_WIDTH_3" val="2"/>
  <p:tag name="ANNOTATION_COUNT" val="3"/>
  <p:tag name="ARTICULATE_SLIDE_PAUSE" val="1"/>
  <p:tag name="ARTICULATE_NAV_LEVEL" val="1"/>
  <p:tag name="ARTICULATE_PLAYLIST_ID" val="-1"/>
  <p:tag name="ARTICULATE_LOCK_SLIDE" val="0"/>
  <p:tag name="ARTICULATE_SLIDE_NAV" val="14"/>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216"/>
  <p:tag name="BULLET_12" val="8226"/>
  <p:tag name="BULLET_13" val="8226"/>
  <p:tag name="MARGIN_1" val="-2.147484E+09"/>
  <p:tag name="MARGIN_2" val="36"/>
  <p:tag name="MARGIN_3" val="72"/>
  <p:tag name="MARGIN_4" val="108"/>
  <p:tag name="MARGIN_5" val="144"/>
  <p:tag name="FONT_SIZE" val="10"/>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37f5920e-7232-4e54-8dee-4e2d6f509c85"/>
  <p:tag name="ARTICULATE_TITLE_TAG" val="Process-Specific Data"/>
  <p:tag name="AUDIO_IMPORT" val="I:\web\msw-dst.kc\Sound\Articulate Sound\slide_15.mp3"/>
  <p:tag name="AUDIO_ID" val="343"/>
  <p:tag name="ELAPSEDTIME" val="59.326"/>
  <p:tag name="ANNOTATION_TYPE_4" val="1"/>
  <p:tag name="ANNOTATION_START_4" val="54.5"/>
  <p:tag name="ANNOTATION_TOP_4" val="212.1"/>
  <p:tag name="ANNOTATION_LEFT_4" val="382.2"/>
  <p:tag name="ANNOTATION_WIDTH_4" val="94.5"/>
  <p:tag name="ANNOTATION_HEIGHT_4" val="69.9"/>
  <p:tag name="ANNOTATION_ANIMATION_4" val="5"/>
  <p:tag name="ANNOTATION_ROTATION_4" val="0"/>
  <p:tag name="ANNOTATION_SUB_TYPE_4" val="9"/>
  <p:tag name="ANNOTATION_LOOP_COUNT_4" val="1"/>
  <p:tag name="ANNOTATION_BOX_RADIUS_4" val="5"/>
  <p:tag name="ANNOTATION_SCALE_4" val="0"/>
  <p:tag name="ANNOTATION_BORDER_ALPHA_4" val="100"/>
  <p:tag name="ANNOTATION_BORDER_COLOR_4" val="0"/>
  <p:tag name="ANNOTATION_FILL_COLOR_4" val="10191921"/>
  <p:tag name="ANNOTATION_FILL_ALPHA_4" val="100"/>
  <p:tag name="ANNOTATION_BORDER_WIDTH_4" val="2"/>
  <p:tag name="ANNOTATION_TYPE_1" val="0"/>
  <p:tag name="ANNOTATION_START_1" val="5.5"/>
  <p:tag name="ANNOTATION_END_1" val="19.6"/>
  <p:tag name="ANNOTATION_TOP_1" val="158.2"/>
  <p:tag name="ANNOTATION_LEFT_1" val="30.3"/>
  <p:tag name="ANNOTATION_WIDTH_1" val="89.2"/>
  <p:tag name="ANNOTATION_HEIGHT_1" val="88.9"/>
  <p:tag name="ANNOTATION_ANIMATION_1" val="3"/>
  <p:tag name="ANNOTATION_ROTATION_1" val="0"/>
  <p:tag name="ANNOTATION_SUB_TYPE_1" val="1"/>
  <p:tag name="ANNOTATION_LOOP_COUNT_1" val="3"/>
  <p:tag name="ANNOTATION_BOX_RADIUS_1" val="0"/>
  <p:tag name="ANNOTATION_SCALE_1" val="93.75"/>
  <p:tag name="ANNOTATION_BORDER_ALPHA_1" val="100"/>
  <p:tag name="ANNOTATION_BORDER_COLOR_1" val="15921906"/>
  <p:tag name="ANNOTATION_FILL_COLOR_1" val="3487637"/>
  <p:tag name="ANNOTATION_FILL_ALPHA_1" val="100"/>
  <p:tag name="ANNOTATION_BORDER_WIDTH_1" val="2"/>
  <p:tag name="ANNOTATION_TYPE_2" val="2"/>
  <p:tag name="ANNOTATION_START_2" val="54.7"/>
  <p:tag name="ANNOTATION_END_2" val="54.7"/>
  <p:tag name="ANNOTATION_TOP_2" val="-29.6"/>
  <p:tag name="ANNOTATION_LEFT_2" val="-29.7"/>
  <p:tag name="ANNOTATION_WIDTH_2" val="635.4"/>
  <p:tag name="ANNOTATION_HEIGHT_2" val="491.3"/>
  <p:tag name="ANNOTATION_ANIMATION_2" val="4"/>
  <p:tag name="ANNOTATION_ROTATION_2" val="0"/>
  <p:tag name="ANNOTATION_SUB_TYPE_2" val="11"/>
  <p:tag name="ANNOTATION_LOOP_COUNT_2" val="1"/>
  <p:tag name="ANNOTATION_BOX_RADIUS_2" val="0"/>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54.7"/>
  <p:tag name="ANNOTATION_TOP_3" val="213.9"/>
  <p:tag name="ANNOTATION_LEFT_3" val="387.6"/>
  <p:tag name="ANNOTATION_WIDTH_3" val="87.4"/>
  <p:tag name="ANNOTATION_HEIGHT_3" val="67.0"/>
  <p:tag name="ANNOTATION_ANIMATION_3" val="4"/>
  <p:tag name="ANNOTATION_ROTATION_3" val="0"/>
  <p:tag name="ANNOTATION_SUB_TYPE_3" val="11"/>
  <p:tag name="ANNOTATION_LOOP_COUNT_3" val="1"/>
  <p:tag name="ANNOTATION_BOX_RADIUS_3" val="5"/>
  <p:tag name="ANNOTATION_SCALE_3" val="0"/>
  <p:tag name="ANNOTATION_BORDER_ALPHA_3" val="100"/>
  <p:tag name="ANNOTATION_BORDER_COLOR_3" val="16777215"/>
  <p:tag name="ANNOTATION_FILL_COLOR_3" val="855309"/>
  <p:tag name="ANNOTATION_FILL_ALPHA_3" val="50"/>
  <p:tag name="ANNOTATION_BORDER_WIDTH_3" val="2"/>
  <p:tag name="ANNOTATION_COUNT" val="3"/>
  <p:tag name="ARTICULATE_SLIDE_PAUSE" val="1"/>
  <p:tag name="ARTICULATE_NAV_LEVEL" val="1"/>
  <p:tag name="ARTICULATE_PLAYLIST_ID" val="-1"/>
  <p:tag name="ARTICULATE_LOCK_SLIDE" val="0"/>
  <p:tag name="ARTICULATE_SLIDE_NAV" val="14"/>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Cabral\LOCALS~1\Temp\articulate\presenter\imgtemp\DLaThJky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216"/>
  <p:tag name="BULLET_12" val="8226"/>
  <p:tag name="BULLET_13" val="8226"/>
  <p:tag name="MARGIN_1" val="-2.147484E+09"/>
  <p:tag name="MARGIN_2" val="36"/>
  <p:tag name="MARGIN_3" val="72"/>
  <p:tag name="MARGIN_4" val="108"/>
  <p:tag name="MARGIN_5" val="144"/>
  <p:tag name="FONT_SIZE" val="10"/>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37f5920e-7232-4e54-8dee-4e2d6f509c85"/>
  <p:tag name="ARTICULATE_TITLE_TAG" val="Process-Specific Data"/>
  <p:tag name="AUDIO_IMPORT" val="I:\web\msw-dst.kc\Sound\Articulate Sound\slide_15.mp3"/>
  <p:tag name="AUDIO_ID" val="343"/>
  <p:tag name="ELAPSEDTIME" val="59.326"/>
  <p:tag name="ANNOTATION_TYPE_4" val="1"/>
  <p:tag name="ANNOTATION_START_4" val="54.5"/>
  <p:tag name="ANNOTATION_TOP_4" val="212.1"/>
  <p:tag name="ANNOTATION_LEFT_4" val="382.2"/>
  <p:tag name="ANNOTATION_WIDTH_4" val="94.5"/>
  <p:tag name="ANNOTATION_HEIGHT_4" val="69.9"/>
  <p:tag name="ANNOTATION_ANIMATION_4" val="5"/>
  <p:tag name="ANNOTATION_ROTATION_4" val="0"/>
  <p:tag name="ANNOTATION_SUB_TYPE_4" val="9"/>
  <p:tag name="ANNOTATION_LOOP_COUNT_4" val="1"/>
  <p:tag name="ANNOTATION_BOX_RADIUS_4" val="5"/>
  <p:tag name="ANNOTATION_SCALE_4" val="0"/>
  <p:tag name="ANNOTATION_BORDER_ALPHA_4" val="100"/>
  <p:tag name="ANNOTATION_BORDER_COLOR_4" val="0"/>
  <p:tag name="ANNOTATION_FILL_COLOR_4" val="10191921"/>
  <p:tag name="ANNOTATION_FILL_ALPHA_4" val="100"/>
  <p:tag name="ANNOTATION_BORDER_WIDTH_4" val="2"/>
  <p:tag name="ANNOTATION_TYPE_1" val="0"/>
  <p:tag name="ANNOTATION_START_1" val="5.5"/>
  <p:tag name="ANNOTATION_END_1" val="19.6"/>
  <p:tag name="ANNOTATION_TOP_1" val="158.2"/>
  <p:tag name="ANNOTATION_LEFT_1" val="30.3"/>
  <p:tag name="ANNOTATION_WIDTH_1" val="89.2"/>
  <p:tag name="ANNOTATION_HEIGHT_1" val="88.9"/>
  <p:tag name="ANNOTATION_ANIMATION_1" val="3"/>
  <p:tag name="ANNOTATION_ROTATION_1" val="0"/>
  <p:tag name="ANNOTATION_SUB_TYPE_1" val="1"/>
  <p:tag name="ANNOTATION_LOOP_COUNT_1" val="3"/>
  <p:tag name="ANNOTATION_BOX_RADIUS_1" val="0"/>
  <p:tag name="ANNOTATION_SCALE_1" val="93.75"/>
  <p:tag name="ANNOTATION_BORDER_ALPHA_1" val="100"/>
  <p:tag name="ANNOTATION_BORDER_COLOR_1" val="15921906"/>
  <p:tag name="ANNOTATION_FILL_COLOR_1" val="3487637"/>
  <p:tag name="ANNOTATION_FILL_ALPHA_1" val="100"/>
  <p:tag name="ANNOTATION_BORDER_WIDTH_1" val="2"/>
  <p:tag name="ANNOTATION_TYPE_2" val="2"/>
  <p:tag name="ANNOTATION_START_2" val="54.7"/>
  <p:tag name="ANNOTATION_END_2" val="54.7"/>
  <p:tag name="ANNOTATION_TOP_2" val="-29.6"/>
  <p:tag name="ANNOTATION_LEFT_2" val="-29.7"/>
  <p:tag name="ANNOTATION_WIDTH_2" val="635.4"/>
  <p:tag name="ANNOTATION_HEIGHT_2" val="491.3"/>
  <p:tag name="ANNOTATION_ANIMATION_2" val="4"/>
  <p:tag name="ANNOTATION_ROTATION_2" val="0"/>
  <p:tag name="ANNOTATION_SUB_TYPE_2" val="11"/>
  <p:tag name="ANNOTATION_LOOP_COUNT_2" val="1"/>
  <p:tag name="ANNOTATION_BOX_RADIUS_2" val="0"/>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54.7"/>
  <p:tag name="ANNOTATION_TOP_3" val="213.9"/>
  <p:tag name="ANNOTATION_LEFT_3" val="387.6"/>
  <p:tag name="ANNOTATION_WIDTH_3" val="87.4"/>
  <p:tag name="ANNOTATION_HEIGHT_3" val="67.0"/>
  <p:tag name="ANNOTATION_ANIMATION_3" val="4"/>
  <p:tag name="ANNOTATION_ROTATION_3" val="0"/>
  <p:tag name="ANNOTATION_SUB_TYPE_3" val="11"/>
  <p:tag name="ANNOTATION_LOOP_COUNT_3" val="1"/>
  <p:tag name="ANNOTATION_BOX_RADIUS_3" val="5"/>
  <p:tag name="ANNOTATION_SCALE_3" val="0"/>
  <p:tag name="ANNOTATION_BORDER_ALPHA_3" val="100"/>
  <p:tag name="ANNOTATION_BORDER_COLOR_3" val="16777215"/>
  <p:tag name="ANNOTATION_FILL_COLOR_3" val="855309"/>
  <p:tag name="ANNOTATION_FILL_ALPHA_3" val="50"/>
  <p:tag name="ANNOTATION_BORDER_WIDTH_3" val="2"/>
  <p:tag name="ANNOTATION_COUNT" val="3"/>
  <p:tag name="ARTICULATE_SLIDE_PAUSE" val="1"/>
  <p:tag name="ARTICULATE_NAV_LEVEL" val="1"/>
  <p:tag name="ARTICULATE_PLAYLIST_ID" val="-1"/>
  <p:tag name="ARTICULATE_LOCK_SLIDE" val="0"/>
  <p:tag name="ARTICULATE_SLIDE_NAV" val="14"/>
</p:tagLst>
</file>

<file path=ppt/tags/tag3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216"/>
  <p:tag name="BULLET_12" val="8226"/>
  <p:tag name="BULLET_13" val="8226"/>
  <p:tag name="MARGIN_1" val="-2.147484E+09"/>
  <p:tag name="MARGIN_2" val="36"/>
  <p:tag name="MARGIN_3" val="72"/>
  <p:tag name="MARGIN_4" val="108"/>
  <p:tag name="MARGIN_5" val="144"/>
  <p:tag name="FONT_SIZE" val="10"/>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37f5920e-7232-4e54-8dee-4e2d6f509c85"/>
  <p:tag name="ARTICULATE_TITLE_TAG" val="Process-Specific Data"/>
  <p:tag name="AUDIO_IMPORT" val="I:\web\msw-dst.kc\Sound\Articulate Sound\slide_15.mp3"/>
  <p:tag name="AUDIO_ID" val="343"/>
  <p:tag name="ELAPSEDTIME" val="59.326"/>
  <p:tag name="ANNOTATION_TYPE_4" val="1"/>
  <p:tag name="ANNOTATION_START_4" val="54.5"/>
  <p:tag name="ANNOTATION_TOP_4" val="212.1"/>
  <p:tag name="ANNOTATION_LEFT_4" val="382.2"/>
  <p:tag name="ANNOTATION_WIDTH_4" val="94.5"/>
  <p:tag name="ANNOTATION_HEIGHT_4" val="69.9"/>
  <p:tag name="ANNOTATION_ANIMATION_4" val="5"/>
  <p:tag name="ANNOTATION_ROTATION_4" val="0"/>
  <p:tag name="ANNOTATION_SUB_TYPE_4" val="9"/>
  <p:tag name="ANNOTATION_LOOP_COUNT_4" val="1"/>
  <p:tag name="ANNOTATION_BOX_RADIUS_4" val="5"/>
  <p:tag name="ANNOTATION_SCALE_4" val="0"/>
  <p:tag name="ANNOTATION_BORDER_ALPHA_4" val="100"/>
  <p:tag name="ANNOTATION_BORDER_COLOR_4" val="0"/>
  <p:tag name="ANNOTATION_FILL_COLOR_4" val="10191921"/>
  <p:tag name="ANNOTATION_FILL_ALPHA_4" val="100"/>
  <p:tag name="ANNOTATION_BORDER_WIDTH_4" val="2"/>
  <p:tag name="ANNOTATION_TYPE_1" val="0"/>
  <p:tag name="ANNOTATION_START_1" val="5.5"/>
  <p:tag name="ANNOTATION_END_1" val="19.6"/>
  <p:tag name="ANNOTATION_TOP_1" val="158.2"/>
  <p:tag name="ANNOTATION_LEFT_1" val="30.3"/>
  <p:tag name="ANNOTATION_WIDTH_1" val="89.2"/>
  <p:tag name="ANNOTATION_HEIGHT_1" val="88.9"/>
  <p:tag name="ANNOTATION_ANIMATION_1" val="3"/>
  <p:tag name="ANNOTATION_ROTATION_1" val="0"/>
  <p:tag name="ANNOTATION_SUB_TYPE_1" val="1"/>
  <p:tag name="ANNOTATION_LOOP_COUNT_1" val="3"/>
  <p:tag name="ANNOTATION_BOX_RADIUS_1" val="0"/>
  <p:tag name="ANNOTATION_SCALE_1" val="93.75"/>
  <p:tag name="ANNOTATION_BORDER_ALPHA_1" val="100"/>
  <p:tag name="ANNOTATION_BORDER_COLOR_1" val="15921906"/>
  <p:tag name="ANNOTATION_FILL_COLOR_1" val="3487637"/>
  <p:tag name="ANNOTATION_FILL_ALPHA_1" val="100"/>
  <p:tag name="ANNOTATION_BORDER_WIDTH_1" val="2"/>
  <p:tag name="ANNOTATION_TYPE_2" val="2"/>
  <p:tag name="ANNOTATION_START_2" val="54.7"/>
  <p:tag name="ANNOTATION_END_2" val="54.7"/>
  <p:tag name="ANNOTATION_TOP_2" val="-29.6"/>
  <p:tag name="ANNOTATION_LEFT_2" val="-29.7"/>
  <p:tag name="ANNOTATION_WIDTH_2" val="635.4"/>
  <p:tag name="ANNOTATION_HEIGHT_2" val="491.3"/>
  <p:tag name="ANNOTATION_ANIMATION_2" val="4"/>
  <p:tag name="ANNOTATION_ROTATION_2" val="0"/>
  <p:tag name="ANNOTATION_SUB_TYPE_2" val="11"/>
  <p:tag name="ANNOTATION_LOOP_COUNT_2" val="1"/>
  <p:tag name="ANNOTATION_BOX_RADIUS_2" val="0"/>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54.7"/>
  <p:tag name="ANNOTATION_TOP_3" val="213.9"/>
  <p:tag name="ANNOTATION_LEFT_3" val="387.6"/>
  <p:tag name="ANNOTATION_WIDTH_3" val="87.4"/>
  <p:tag name="ANNOTATION_HEIGHT_3" val="67.0"/>
  <p:tag name="ANNOTATION_ANIMATION_3" val="4"/>
  <p:tag name="ANNOTATION_ROTATION_3" val="0"/>
  <p:tag name="ANNOTATION_SUB_TYPE_3" val="11"/>
  <p:tag name="ANNOTATION_LOOP_COUNT_3" val="1"/>
  <p:tag name="ANNOTATION_BOX_RADIUS_3" val="5"/>
  <p:tag name="ANNOTATION_SCALE_3" val="0"/>
  <p:tag name="ANNOTATION_BORDER_ALPHA_3" val="100"/>
  <p:tag name="ANNOTATION_BORDER_COLOR_3" val="16777215"/>
  <p:tag name="ANNOTATION_FILL_COLOR_3" val="855309"/>
  <p:tag name="ANNOTATION_FILL_ALPHA_3" val="50"/>
  <p:tag name="ANNOTATION_BORDER_WIDTH_3" val="2"/>
  <p:tag name="ANNOTATION_COUNT" val="3"/>
  <p:tag name="ARTICULATE_SLIDE_PAUSE" val="1"/>
  <p:tag name="ARTICULATE_NAV_LEVEL" val="1"/>
  <p:tag name="ARTICULATE_PLAYLIST_ID" val="-1"/>
  <p:tag name="ARTICULATE_LOCK_SLIDE" val="0"/>
  <p:tag name="ARTICULATE_SLIDE_NAV" val="14"/>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216"/>
  <p:tag name="BULLET_12" val="8226"/>
  <p:tag name="BULLET_13" val="8226"/>
  <p:tag name="MARGIN_1" val="-2.147484E+09"/>
  <p:tag name="MARGIN_2" val="36"/>
  <p:tag name="MARGIN_3" val="72"/>
  <p:tag name="MARGIN_4" val="108"/>
  <p:tag name="MARGIN_5" val="144"/>
  <p:tag name="FONT_SIZE" val="10"/>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94b2f829-1145-4e05-859e-b169e428ca97"/>
  <p:tag name="AUDIO_IMPORT" val="I:\web\msw-dst.kc\Sound\Articulate Sound\slide_16_a.mp3"/>
  <p:tag name="AUDIO_ID" val="344"/>
  <p:tag name="ELAPSEDTIME" val="36.809"/>
  <p:tag name="ANNOTATION_TYPE_1" val="2"/>
  <p:tag name="ANNOTATION_START_1" val="31.9"/>
  <p:tag name="ANNOTATION_END_1" val="31.9"/>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31.9"/>
  <p:tag name="ANNOTATION_TOP_2" val="186.1"/>
  <p:tag name="ANNOTATION_LEFT_2" val="387.6"/>
  <p:tag name="ANNOTATION_WIDTH_2" val="89.2"/>
  <p:tag name="ANNOTATION_HEIGHT_2" val="63.4"/>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COUNT" val="2"/>
  <p:tag name="ARTICULATE_TITLE_TAG" val="Setting Process Constraints"/>
  <p:tag name="ARTICULATE_SLIDE_PAUSE" val="1"/>
  <p:tag name="ARTICULATE_NAV_LEVEL" val="1"/>
  <p:tag name="ARTICULATE_PLAYLIST_ID" val="-1"/>
  <p:tag name="ARTICULATE_LOCK_SLIDE" val="0"/>
  <p:tag name="ARTICULATE_SLIDE_NAV" val="15"/>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18e14cea-d668-41ae-8ec7-44ab88dab17f"/>
  <p:tag name="ARTICULATE_TITLE_TAG" val="Solve and View Reports"/>
  <p:tag name="AUDIO_IMPORT" val="I:\web\msw-dst.kc\Sound\Articulate Sound\slide_18.mp3"/>
  <p:tag name="AUDIO_ID" val="346"/>
  <p:tag name="ELAPSEDTIME" val="47.153"/>
  <p:tag name="ANNOTATION_TYPE_1" val="0"/>
  <p:tag name="ANNOTATION_START_1" val="19.2"/>
  <p:tag name="ANNOTATION_END_1" val="24.5"/>
  <p:tag name="ANNOTATION_TOP_1" val="248.9"/>
  <p:tag name="ANNOTATION_LEFT_1" val="58.3"/>
  <p:tag name="ANNOTATION_WIDTH_1" val="89.2"/>
  <p:tag name="ANNOTATION_HEIGHT_1" val="88.9"/>
  <p:tag name="ANNOTATION_ANIMATION_1" val="4"/>
  <p:tag name="ANNOTATION_ROTATION_1" val="0"/>
  <p:tag name="ANNOTATION_SUB_TYPE_1" val="3"/>
  <p:tag name="ANNOTATION_LOOP_COUNT_1" val="1"/>
  <p:tag name="ANNOTATION_BOX_RADIUS_1" val="0"/>
  <p:tag name="ANNOTATION_SCALE_1" val="93.75"/>
  <p:tag name="ANNOTATION_BORDER_ALPHA_1" val="100"/>
  <p:tag name="ANNOTATION_BORDER_COLOR_1" val="16777215"/>
  <p:tag name="ANNOTATION_FILL_COLOR_1" val="3969653"/>
  <p:tag name="ANNOTATION_FILL_ALPHA_1" val="100"/>
  <p:tag name="ANNOTATION_BORDER_WIDTH_1" val="2"/>
  <p:tag name="ANNOTATION_TYPE_2" val="0"/>
  <p:tag name="ANNOTATION_START_2" val="24.5"/>
  <p:tag name="ANNOTATION_END_2" val="30.4"/>
  <p:tag name="ANNOTATION_TOP_2" val="270.2"/>
  <p:tag name="ANNOTATION_LEFT_2" val="55.9"/>
  <p:tag name="ANNOTATION_WIDTH_2" val="89.2"/>
  <p:tag name="ANNOTATION_HEIGHT_2" val="88.9"/>
  <p:tag name="ANNOTATION_ANIMATION_2" val="4"/>
  <p:tag name="ANNOTATION_ROTATION_2" val="0"/>
  <p:tag name="ANNOTATION_SUB_TYPE_2" val="3"/>
  <p:tag name="ANNOTATION_LOOP_COUNT_2" val="1"/>
  <p:tag name="ANNOTATION_BOX_RADIUS_2" val="0"/>
  <p:tag name="ANNOTATION_SCALE_2" val="93.75"/>
  <p:tag name="ANNOTATION_BORDER_ALPHA_2" val="100"/>
  <p:tag name="ANNOTATION_BORDER_COLOR_2" val="16777215"/>
  <p:tag name="ANNOTATION_FILL_COLOR_2" val="3969653"/>
  <p:tag name="ANNOTATION_FILL_ALPHA_2" val="100"/>
  <p:tag name="ANNOTATION_BORDER_WIDTH_2" val="2"/>
  <p:tag name="ANNOTATION_TYPE_3" val="0"/>
  <p:tag name="ANNOTATION_START_3" val="30.4"/>
  <p:tag name="ANNOTATION_END_3" val="35.1"/>
  <p:tag name="ANNOTATION_TOP_3" val="291.6"/>
  <p:tag name="ANNOTATION_LEFT_3" val="55.3"/>
  <p:tag name="ANNOTATION_WIDTH_3" val="89.2"/>
  <p:tag name="ANNOTATION_HEIGHT_3" val="88.9"/>
  <p:tag name="ANNOTATION_ANIMATION_3" val="4"/>
  <p:tag name="ANNOTATION_ROTATION_3" val="0"/>
  <p:tag name="ANNOTATION_SUB_TYPE_3" val="3"/>
  <p:tag name="ANNOTATION_LOOP_COUNT_3" val="1"/>
  <p:tag name="ANNOTATION_BOX_RADIUS_3" val="0"/>
  <p:tag name="ANNOTATION_SCALE_3" val="93.75"/>
  <p:tag name="ANNOTATION_BORDER_ALPHA_3" val="100"/>
  <p:tag name="ANNOTATION_BORDER_COLOR_3" val="16777215"/>
  <p:tag name="ANNOTATION_FILL_COLOR_3" val="3969653"/>
  <p:tag name="ANNOTATION_FILL_ALPHA_3" val="100"/>
  <p:tag name="ANNOTATION_BORDER_WIDTH_3" val="2"/>
  <p:tag name="ANNOTATION_TYPE_4" val="0"/>
  <p:tag name="ANNOTATION_START_4" val="35.1"/>
  <p:tag name="ANNOTATION_END_4" val="43.2"/>
  <p:tag name="ANNOTATION_TOP_4" val="312.9"/>
  <p:tag name="ANNOTATION_LEFT_4" val="54.7"/>
  <p:tag name="ANNOTATION_WIDTH_4" val="89.2"/>
  <p:tag name="ANNOTATION_HEIGHT_4" val="88.9"/>
  <p:tag name="ANNOTATION_ANIMATION_4" val="4"/>
  <p:tag name="ANNOTATION_ROTATION_4" val="0"/>
  <p:tag name="ANNOTATION_SUB_TYPE_4" val="3"/>
  <p:tag name="ANNOTATION_LOOP_COUNT_4" val="1"/>
  <p:tag name="ANNOTATION_BOX_RADIUS_4" val="0"/>
  <p:tag name="ANNOTATION_SCALE_4" val="93.75"/>
  <p:tag name="ANNOTATION_BORDER_ALPHA_4" val="100"/>
  <p:tag name="ANNOTATION_BORDER_COLOR_4" val="16777215"/>
  <p:tag name="ANNOTATION_FILL_COLOR_4" val="3969653"/>
  <p:tag name="ANNOTATION_FILL_ALPHA_4" val="100"/>
  <p:tag name="ANNOTATION_BORDER_WIDTH_4" val="2"/>
  <p:tag name="ANNOTATION_TYPE_5" val="2"/>
  <p:tag name="ANNOTATION_START_5" val="43.2"/>
  <p:tag name="ANNOTATION_END_5" val="43.2"/>
  <p:tag name="ANNOTATION_TOP_5" val="-29.6"/>
  <p:tag name="ANNOTATION_LEFT_5" val="-29.7"/>
  <p:tag name="ANNOTATION_WIDTH_5" val="635.4"/>
  <p:tag name="ANNOTATION_HEIGHT_5" val="491.3"/>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43.2"/>
  <p:tag name="ANNOTATION_TOP_6" val="180.7"/>
  <p:tag name="ANNOTATION_LEFT_6" val="386.4"/>
  <p:tag name="ANNOTATION_WIDTH_6" val="89.2"/>
  <p:tag name="ANNOTATION_HEIGHT_6" val="82.4"/>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COUNT" val="6"/>
  <p:tag name="ARTICULATE_SLIDE_PAUSE" val="1"/>
  <p:tag name="ARTICULATE_NAV_LEVEL" val="1"/>
  <p:tag name="ARTICULATE_PLAYLIST_ID" val="-1"/>
  <p:tag name="ARTICULATE_LOCK_SLIDE" val="0"/>
  <p:tag name="ARTICULATE_SLIDE_NAV" val="17"/>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Cabral\LOCALS~1\Temp\articulate\presenter\imgtemp\CQJKyyNO_files\slide0001_image001.gif"/>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MARGIN_1" val="-2.147484E+09"/>
  <p:tag name="MARGIN_2" val="36"/>
  <p:tag name="MARGIN_3" val="72"/>
  <p:tag name="MARGIN_4" val="108"/>
  <p:tag name="MARGIN_5" val="144"/>
  <p:tag name="FONT_SIZE" val="8"/>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Cabral\LOCALS~1\Temp\articulate\presenter\imgtemp\uhknmSjN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Cabral\LOCALS~1\Temp\articulate\presenter\imgtemp\fgbN9VVf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c8f2542f-ddbd-4f7e-a6f4-6a7a374347cf"/>
  <p:tag name="ANNOTATION_TYPE_8" val="0"/>
  <p:tag name="ANNOTATION_START_8" val="37.5"/>
  <p:tag name="ANNOTATION_END_8" val="43.9"/>
  <p:tag name="ANNOTATION_TOP_8" val="417.2"/>
  <p:tag name="ANNOTATION_LEFT_8" val="21.4"/>
  <p:tag name="ANNOTATION_WIDTH_8" val="89.2"/>
  <p:tag name="ANNOTATION_HEIGHT_8" val="88.9"/>
  <p:tag name="ANNOTATION_ANIMATION_8" val="3"/>
  <p:tag name="ANNOTATION_ROTATION_8" val="135"/>
  <p:tag name="ANNOTATION_SUB_TYPE_8" val="1"/>
  <p:tag name="ANNOTATION_LOOP_COUNT_8" val="3"/>
  <p:tag name="ANNOTATION_BOX_RADIUS_8" val="0"/>
  <p:tag name="ANNOTATION_SCALE_8" val="93.75"/>
  <p:tag name="ANNOTATION_BORDER_ALPHA_8" val="100"/>
  <p:tag name="ANNOTATION_BORDER_COLOR_8" val="15921906"/>
  <p:tag name="ANNOTATION_FILL_COLOR_8" val="3487637"/>
  <p:tag name="ANNOTATION_FILL_ALPHA_8" val="100"/>
  <p:tag name="ANNOTATION_BORDER_WIDTH_8" val="2"/>
  <p:tag name="ANNOTATION_TYPE_9" val="0"/>
  <p:tag name="ANNOTATION_START_9" val="43.9"/>
  <p:tag name="ANNOTATION_END_9" val="60.5"/>
  <p:tag name="ANNOTATION_TOP_9" val="59.9"/>
  <p:tag name="ANNOTATION_LEFT_9" val="14.9"/>
  <p:tag name="ANNOTATION_WIDTH_9" val="89.2"/>
  <p:tag name="ANNOTATION_HEIGHT_9" val="88.9"/>
  <p:tag name="ANNOTATION_ANIMATION_9" val="3"/>
  <p:tag name="ANNOTATION_ROTATION_9" val="180"/>
  <p:tag name="ANNOTATION_SUB_TYPE_9" val="1"/>
  <p:tag name="ANNOTATION_LOOP_COUNT_9" val="3"/>
  <p:tag name="ANNOTATION_BOX_RADIUS_9" val="0"/>
  <p:tag name="ANNOTATION_SCALE_9" val="93.75"/>
  <p:tag name="ANNOTATION_BORDER_ALPHA_9" val="100"/>
  <p:tag name="ANNOTATION_BORDER_COLOR_9" val="15921906"/>
  <p:tag name="ANNOTATION_FILL_COLOR_9" val="3487637"/>
  <p:tag name="ANNOTATION_FILL_ALPHA_9" val="100"/>
  <p:tag name="ANNOTATION_BORDER_WIDTH_9" val="2"/>
  <p:tag name="ANNOTATION_TYPE_10" val="0"/>
  <p:tag name="ANNOTATION_START_10" val="60.5"/>
  <p:tag name="ANNOTATION_END_10" val="84.1"/>
  <p:tag name="ANNOTATION_TOP_10" val="14.8"/>
  <p:tag name="ANNOTATION_LEFT_10" val="507.0"/>
  <p:tag name="ANNOTATION_WIDTH_10" val="89.2"/>
  <p:tag name="ANNOTATION_HEIGHT_10" val="88.9"/>
  <p:tag name="ANNOTATION_ANIMATION_10" val="3"/>
  <p:tag name="ANNOTATION_ROTATION_10" val="315"/>
  <p:tag name="ANNOTATION_SUB_TYPE_10" val="1"/>
  <p:tag name="ANNOTATION_LOOP_COUNT_10" val="3"/>
  <p:tag name="ANNOTATION_BOX_RADIUS_10" val="0"/>
  <p:tag name="ANNOTATION_SCALE_10" val="93.75"/>
  <p:tag name="ANNOTATION_BORDER_ALPHA_10" val="100"/>
  <p:tag name="ANNOTATION_BORDER_COLOR_10" val="15921906"/>
  <p:tag name="ANNOTATION_FILL_COLOR_10" val="3487637"/>
  <p:tag name="ANNOTATION_FILL_ALPHA_10" val="100"/>
  <p:tag name="ANNOTATION_BORDER_WIDTH_10" val="2"/>
  <p:tag name="ARTICULATE_TITLE_TAG" val="Welcome"/>
  <p:tag name="AUDIO_IMPORT" val="I:\web\msw-dst.kc\Sound\Articulate Sound\slide_1.mp3"/>
  <p:tag name="AUDIO_ID" val="332"/>
  <p:tag name="ELAPSEDTIME" val="92.867"/>
  <p:tag name="ANNOTATION_TYPE_7" val="0"/>
  <p:tag name="ANNOTATION_START_7" val="65.1"/>
  <p:tag name="ANNOTATION_END_7" val="88.4"/>
  <p:tag name="ANNOTATION_TOP_7" val="9.5"/>
  <p:tag name="ANNOTATION_LEFT_7" val="467.8"/>
  <p:tag name="ANNOTATION_WIDTH_7" val="89.2"/>
  <p:tag name="ANNOTATION_HEIGHT_7" val="88.9"/>
  <p:tag name="ANNOTATION_ANIMATION_7" val="3"/>
  <p:tag name="ANNOTATION_ROTATION_7" val="315"/>
  <p:tag name="ANNOTATION_SUB_TYPE_7" val="1"/>
  <p:tag name="ANNOTATION_LOOP_COUNT_7" val="3"/>
  <p:tag name="ANNOTATION_BOX_RADIUS_7" val="0"/>
  <p:tag name="ANNOTATION_SCALE_7" val="93.75"/>
  <p:tag name="ANNOTATION_BORDER_ALPHA_7" val="100"/>
  <p:tag name="ANNOTATION_BORDER_COLOR_7" val="15921906"/>
  <p:tag name="ANNOTATION_FILL_COLOR_7" val="3487637"/>
  <p:tag name="ANNOTATION_FILL_ALPHA_7" val="100"/>
  <p:tag name="ANNOTATION_BORDER_WIDTH_7" val="2"/>
  <p:tag name="ANNOTATION_TYPE_1" val="0"/>
  <p:tag name="ANNOTATION_START_1" val="7.2"/>
  <p:tag name="ANNOTATION_END_1" val="19.8"/>
  <p:tag name="ANNOTATION_TOP_1" val="425.5"/>
  <p:tag name="ANNOTATION_LEFT_1" val="286.5"/>
  <p:tag name="ANNOTATION_WIDTH_1" val="89.2"/>
  <p:tag name="ANNOTATION_HEIGHT_1" val="88.9"/>
  <p:tag name="ANNOTATION_ANIMATION_1" val="3"/>
  <p:tag name="ANNOTATION_ROTATION_1" val="90"/>
  <p:tag name="ANNOTATION_SUB_TYPE_1" val="1"/>
  <p:tag name="ANNOTATION_LOOP_COUNT_1" val="3"/>
  <p:tag name="ANNOTATION_BOX_RADIUS_1" val="0"/>
  <p:tag name="ANNOTATION_SCALE_1" val="93.75"/>
  <p:tag name="ANNOTATION_BORDER_ALPHA_1" val="100"/>
  <p:tag name="ANNOTATION_BORDER_COLOR_1" val="15921906"/>
  <p:tag name="ANNOTATION_FILL_COLOR_1" val="3487637"/>
  <p:tag name="ANNOTATION_FILL_ALPHA_1" val="100"/>
  <p:tag name="ANNOTATION_BORDER_WIDTH_1" val="2"/>
  <p:tag name="ANNOTATION_TYPE_2" val="0"/>
  <p:tag name="ANNOTATION_START_2" val="19.8"/>
  <p:tag name="ANNOTATION_END_2" val="29.7"/>
  <p:tag name="ANNOTATION_TOP_2" val="119.1"/>
  <p:tag name="ANNOTATION_LEFT_2" val="20.8"/>
  <p:tag name="ANNOTATION_WIDTH_2" val="89.2"/>
  <p:tag name="ANNOTATION_HEIGHT_2" val="88.9"/>
  <p:tag name="ANNOTATION_ANIMATION_2" val="3"/>
  <p:tag name="ANNOTATION_ROTATION_2" val="180"/>
  <p:tag name="ANNOTATION_SUB_TYPE_2" val="1"/>
  <p:tag name="ANNOTATION_LOOP_COUNT_2" val="3"/>
  <p:tag name="ANNOTATION_BOX_RADIUS_2" val="0"/>
  <p:tag name="ANNOTATION_SCALE_2" val="93.75"/>
  <p:tag name="ANNOTATION_BORDER_ALPHA_2" val="100"/>
  <p:tag name="ANNOTATION_BORDER_COLOR_2" val="15921906"/>
  <p:tag name="ANNOTATION_FILL_COLOR_2" val="3487637"/>
  <p:tag name="ANNOTATION_FILL_ALPHA_2" val="100"/>
  <p:tag name="ANNOTATION_BORDER_WIDTH_2" val="2"/>
  <p:tag name="ANNOTATION_TYPE_3" val="0"/>
  <p:tag name="ANNOTATION_START_3" val="29.7"/>
  <p:tag name="ANNOTATION_END_3" val="36.7"/>
  <p:tag name="ANNOTATION_TOP_3" val="417.8"/>
  <p:tag name="ANNOTATION_LEFT_3" val="96.3"/>
  <p:tag name="ANNOTATION_WIDTH_3" val="89.2"/>
  <p:tag name="ANNOTATION_HEIGHT_3" val="88.9"/>
  <p:tag name="ANNOTATION_ANIMATION_3" val="3"/>
  <p:tag name="ANNOTATION_ROTATION_3" val="90"/>
  <p:tag name="ANNOTATION_SUB_TYPE_3" val="1"/>
  <p:tag name="ANNOTATION_LOOP_COUNT_3" val="3"/>
  <p:tag name="ANNOTATION_BOX_RADIUS_3" val="0"/>
  <p:tag name="ANNOTATION_SCALE_3" val="93.75"/>
  <p:tag name="ANNOTATION_BORDER_ALPHA_3" val="100"/>
  <p:tag name="ANNOTATION_BORDER_COLOR_3" val="15921906"/>
  <p:tag name="ANNOTATION_FILL_COLOR_3" val="3487637"/>
  <p:tag name="ANNOTATION_FILL_ALPHA_3" val="100"/>
  <p:tag name="ANNOTATION_BORDER_WIDTH_3" val="2"/>
  <p:tag name="ANNOTATION_TYPE_4" val="0"/>
  <p:tag name="ANNOTATION_START_4" val="36.7"/>
  <p:tag name="ANNOTATION_END_4" val="43.1"/>
  <p:tag name="ANNOTATION_TOP_4" val="410.7"/>
  <p:tag name="ANNOTATION_LEFT_4" val="26.2"/>
  <p:tag name="ANNOTATION_WIDTH_4" val="89.2"/>
  <p:tag name="ANNOTATION_HEIGHT_4" val="88.9"/>
  <p:tag name="ANNOTATION_ANIMATION_4" val="3"/>
  <p:tag name="ANNOTATION_ROTATION_4" val="135"/>
  <p:tag name="ANNOTATION_SUB_TYPE_4" val="1"/>
  <p:tag name="ANNOTATION_LOOP_COUNT_4" val="3"/>
  <p:tag name="ANNOTATION_BOX_RADIUS_4" val="0"/>
  <p:tag name="ANNOTATION_SCALE_4" val="93.75"/>
  <p:tag name="ANNOTATION_BORDER_ALPHA_4" val="100"/>
  <p:tag name="ANNOTATION_BORDER_COLOR_4" val="15921906"/>
  <p:tag name="ANNOTATION_FILL_COLOR_4" val="3487637"/>
  <p:tag name="ANNOTATION_FILL_ALPHA_4" val="100"/>
  <p:tag name="ANNOTATION_BORDER_WIDTH_4" val="2"/>
  <p:tag name="ANNOTATION_TYPE_5" val="0"/>
  <p:tag name="ANNOTATION_START_5" val="43.1"/>
  <p:tag name="ANNOTATION_END_5" val="61.5"/>
  <p:tag name="ANNOTATION_TOP_5" val="13.6"/>
  <p:tag name="ANNOTATION_LEFT_5" val="13.7"/>
  <p:tag name="ANNOTATION_WIDTH_5" val="89.2"/>
  <p:tag name="ANNOTATION_HEIGHT_5" val="88.9"/>
  <p:tag name="ANNOTATION_ANIMATION_5" val="3"/>
  <p:tag name="ANNOTATION_ROTATION_5" val="180"/>
  <p:tag name="ANNOTATION_SUB_TYPE_5" val="1"/>
  <p:tag name="ANNOTATION_LOOP_COUNT_5" val="3"/>
  <p:tag name="ANNOTATION_BOX_RADIUS_5" val="0"/>
  <p:tag name="ANNOTATION_SCALE_5" val="93.75"/>
  <p:tag name="ANNOTATION_BORDER_ALPHA_5" val="100"/>
  <p:tag name="ANNOTATION_BORDER_COLOR_5" val="15921906"/>
  <p:tag name="ANNOTATION_FILL_COLOR_5" val="3487637"/>
  <p:tag name="ANNOTATION_FILL_ALPHA_5" val="100"/>
  <p:tag name="ANNOTATION_BORDER_WIDTH_5" val="2"/>
  <p:tag name="ANNOTATION_TYPE_6" val="0"/>
  <p:tag name="ANNOTATION_START_6" val="61.5"/>
  <p:tag name="ANNOTATION_END_6" val="84.5"/>
  <p:tag name="ANNOTATION_TOP_6" val="13.0"/>
  <p:tag name="ANNOTATION_LEFT_6" val="516.6"/>
  <p:tag name="ANNOTATION_WIDTH_6" val="89.2"/>
  <p:tag name="ANNOTATION_HEIGHT_6" val="88.9"/>
  <p:tag name="ANNOTATION_ANIMATION_6" val="3"/>
  <p:tag name="ANNOTATION_ROTATION_6" val="315"/>
  <p:tag name="ANNOTATION_SUB_TYPE_6" val="1"/>
  <p:tag name="ANNOTATION_LOOP_COUNT_6" val="3"/>
  <p:tag name="ANNOTATION_BOX_RADIUS_6" val="0"/>
  <p:tag name="ANNOTATION_SCALE_6" val="93.75"/>
  <p:tag name="ANNOTATION_BORDER_ALPHA_6" val="100"/>
  <p:tag name="ANNOTATION_BORDER_COLOR_6" val="15921906"/>
  <p:tag name="ANNOTATION_FILL_COLOR_6" val="3487637"/>
  <p:tag name="ANNOTATION_FILL_ALPHA_6" val="100"/>
  <p:tag name="ANNOTATION_BORDER_WIDTH_6" val="2"/>
  <p:tag name="ANNOTATION_COUNT" val="6"/>
  <p:tag name="ARTICULATE_SLIDE_PAUSE" val="1"/>
  <p:tag name="ARTICULATE_NAV_LEVEL" val="1"/>
  <p:tag name="ARTICULATE_PLAYLIST_ID" val="-1"/>
  <p:tag name="ARTICULATE_LOCK_SLIDE" val="0"/>
  <p:tag name="ARTICULATE_SLIDE_NAV" val="1"/>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KCabral\LOCALS~1\Temp\articulate\presenter\imgtemp\vcfXXisi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0"/>
  <p:tag name="MARGIN_2" val="36"/>
  <p:tag name="MARGIN_3" val="72"/>
  <p:tag name="MARGIN_4" val="108"/>
  <p:tag name="MARGIN_5" val="144"/>
  <p:tag name="FONT_SIZE" val="1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c9daa3fa-278f-44f2-881c-63cd3f1563e9"/>
  <p:tag name="ARTICULATE_TITLE_TAG" val="Opening the MSW DST"/>
  <p:tag name="AUDIO_IMPORT" val="I:\web\msw-dst.kc\Sound\Articulate Sound\slide_8.mp3"/>
  <p:tag name="AUDIO_ID" val="338"/>
  <p:tag name="ELAPSEDTIME" val="48.982"/>
  <p:tag name="ANNOTATION_TYPE_1" val="2"/>
  <p:tag name="ANNOTATION_START_1" val="15.8"/>
  <p:tag name="ANNOTATION_END_1" val="15.8"/>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5.8"/>
  <p:tag name="ANNOTATION_END_2" val="25.5"/>
  <p:tag name="ANNOTATION_TOP_2" val="299.9"/>
  <p:tag name="ANNOTATION_LEFT_2" val="285.9"/>
  <p:tag name="ANNOTATION_WIDTH_2" val="105.2"/>
  <p:tag name="ANNOTATION_HEIGHT_2" val="39.1"/>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30.5"/>
  <p:tag name="ANNOTATION_END_3" val="30.5"/>
  <p:tag name="ANNOTATION_TOP_3" val="-29.6"/>
  <p:tag name="ANNOTATION_LEFT_3" val="-29.7"/>
  <p:tag name="ANNOTATION_WIDTH_3" val="635.4"/>
  <p:tag name="ANNOTATION_HEIGHT_3" val="491.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30.5"/>
  <p:tag name="ANNOTATION_END_4" val="39.1"/>
  <p:tag name="ANNOTATION_TOP_4" val="335.4"/>
  <p:tag name="ANNOTATION_LEFT_4" val="291.9"/>
  <p:tag name="ANNOTATION_WIDTH_4" val="96.3"/>
  <p:tag name="ANNOTATION_HEIGHT_4" val="33.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COUNT" val="4"/>
  <p:tag name="ARTICULATE_SLIDE_PAUSE" val="0"/>
  <p:tag name="ARTICULATE_NAV_LEVEL" val="1"/>
  <p:tag name="ARTICULATE_PLAYLIST_ID" val="-1"/>
  <p:tag name="ARTICULATE_LOCK_SLIDE" val="0"/>
  <p:tag name="ARTICULATE_SLIDE_NAV" val="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30828</TotalTime>
  <Words>3615</Words>
  <Application>Microsoft Office PowerPoint</Application>
  <PresentationFormat>On-screen Show (4:3)</PresentationFormat>
  <Paragraphs>136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Courier New</vt:lpstr>
      <vt:lpstr>Verdana</vt:lpstr>
      <vt:lpstr>Wingdings</vt:lpstr>
      <vt:lpstr>Default Design</vt:lpstr>
      <vt:lpstr> </vt:lpstr>
      <vt:lpstr>Getting Started Opening the MSW DST v2</vt:lpstr>
      <vt:lpstr>Getting Started Main Model Steps</vt:lpstr>
      <vt:lpstr>Entering Data Define Waste Generation</vt:lpstr>
      <vt:lpstr>Entering Data Define Waste Composition</vt:lpstr>
      <vt:lpstr>Entering Data Select Collection Processes</vt:lpstr>
      <vt:lpstr>Entering Data Define Waste Destinations</vt:lpstr>
      <vt:lpstr>Entering Data Select Waste Destinations</vt:lpstr>
      <vt:lpstr>Accounting Mode Only Assign Destination Splits</vt:lpstr>
      <vt:lpstr>Accounting Mode Only Assign Destination Splits</vt:lpstr>
      <vt:lpstr>Entering Data Select Electricity Grid and Carbon Factors</vt:lpstr>
      <vt:lpstr>Entering Data Enter Collection and Transport Data</vt:lpstr>
      <vt:lpstr>Entering Data Enter Collection and Transport Data</vt:lpstr>
      <vt:lpstr>Entering Data Enter Process-Model Specific Data</vt:lpstr>
      <vt:lpstr>Optimization Mode Only Define Optimization Objective</vt:lpstr>
      <vt:lpstr>Solve and View Reports Run the Model and Create Results Report</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Public Involvement Training Module</dc:title>
  <dc:creator>ctsuser</dc:creator>
  <cp:lastModifiedBy>Weitz, Keith</cp:lastModifiedBy>
  <cp:revision>885</cp:revision>
  <cp:lastPrinted>2010-09-07T13:26:08Z</cp:lastPrinted>
  <dcterms:created xsi:type="dcterms:W3CDTF">2010-09-07T13:04:43Z</dcterms:created>
  <dcterms:modified xsi:type="dcterms:W3CDTF">2021-03-31T13:10:25Z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05-13-11_jpb</vt:lpwstr>
  </property>
  <property fmtid="{D5CDD505-2E9C-101B-9397-08002B2CF9AE}" pid="4" name="ArticulateGUID">
    <vt:lpwstr>B0B6400E-9CCB-4EDE-A063-2CB26054DF62</vt:lpwstr>
  </property>
  <property fmtid="{D5CDD505-2E9C-101B-9397-08002B2CF9AE}" pid="5" name="ArticulateProjectFull">
    <vt:lpwstr>I:\web\msw-dst.kc\site\training.ppta</vt:lpwstr>
  </property>
</Properties>
</file>